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80" r:id="rId3"/>
    <p:sldId id="281" r:id="rId4"/>
    <p:sldId id="283" r:id="rId5"/>
    <p:sldId id="287" r:id="rId6"/>
    <p:sldId id="304" r:id="rId7"/>
    <p:sldId id="284" r:id="rId8"/>
    <p:sldId id="285" r:id="rId9"/>
    <p:sldId id="288" r:id="rId10"/>
    <p:sldId id="289" r:id="rId11"/>
    <p:sldId id="271" r:id="rId12"/>
    <p:sldId id="273" r:id="rId13"/>
    <p:sldId id="278" r:id="rId14"/>
    <p:sldId id="275" r:id="rId15"/>
    <p:sldId id="276" r:id="rId16"/>
    <p:sldId id="277" r:id="rId17"/>
    <p:sldId id="279" r:id="rId18"/>
    <p:sldId id="301" r:id="rId19"/>
    <p:sldId id="290" r:id="rId20"/>
    <p:sldId id="291" r:id="rId21"/>
    <p:sldId id="292" r:id="rId22"/>
    <p:sldId id="293" r:id="rId23"/>
    <p:sldId id="294" r:id="rId24"/>
    <p:sldId id="295" r:id="rId25"/>
    <p:sldId id="257" r:id="rId26"/>
    <p:sldId id="264" r:id="rId27"/>
    <p:sldId id="258" r:id="rId28"/>
    <p:sldId id="259" r:id="rId29"/>
    <p:sldId id="274" r:id="rId30"/>
    <p:sldId id="260" r:id="rId31"/>
    <p:sldId id="268" r:id="rId32"/>
    <p:sldId id="296" r:id="rId33"/>
    <p:sldId id="297" r:id="rId34"/>
    <p:sldId id="261" r:id="rId35"/>
    <p:sldId id="263" r:id="rId36"/>
    <p:sldId id="267" r:id="rId37"/>
    <p:sldId id="286" r:id="rId38"/>
    <p:sldId id="282" r:id="rId39"/>
    <p:sldId id="302" r:id="rId40"/>
    <p:sldId id="303" r:id="rId41"/>
    <p:sldId id="298" r:id="rId42"/>
    <p:sldId id="299" r:id="rId43"/>
    <p:sldId id="300" r:id="rId44"/>
    <p:sldId id="265" r:id="rId4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suke suzuki" initials="ss" lastIdx="4" clrIdx="0">
    <p:extLst>
      <p:ext uri="{19B8F6BF-5375-455C-9EA6-DF929625EA0E}">
        <p15:presenceInfo xmlns:p15="http://schemas.microsoft.com/office/powerpoint/2012/main" userId="c3ede4858f0ca4fc" providerId="Windows Live"/>
      </p:ext>
    </p:extLst>
  </p:cmAuthor>
  <p:cmAuthor id="2" name="2011 法政航空部" initials="2法" lastIdx="1" clrIdx="1">
    <p:extLst>
      <p:ext uri="{19B8F6BF-5375-455C-9EA6-DF929625EA0E}">
        <p15:presenceInfo xmlns:p15="http://schemas.microsoft.com/office/powerpoint/2012/main" userId="295309cce83936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A05D7-65A6-4C39-9664-17249FE066FA}" v="152" dt="2023-12-17T01:27:11.28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94625" autoAdjust="0"/>
  </p:normalViewPr>
  <p:slideViewPr>
    <p:cSldViewPr snapToGrid="0">
      <p:cViewPr>
        <p:scale>
          <a:sx n="88" d="100"/>
          <a:sy n="88" d="100"/>
        </p:scale>
        <p:origin x="384"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98" d="100"/>
          <a:sy n="98" d="100"/>
        </p:scale>
        <p:origin x="229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suke suzuki" userId="c3ede4858f0ca4fc" providerId="LiveId" clId="{B86A0729-D09A-46D0-8F4F-E4299F303548}"/>
    <pc:docChg chg="undo custSel addSld delSld modSld sldOrd">
      <pc:chgData name="shusuke suzuki" userId="c3ede4858f0ca4fc" providerId="LiveId" clId="{B86A0729-D09A-46D0-8F4F-E4299F303548}" dt="2023-11-22T06:00:00.124" v="8371" actId="14100"/>
      <pc:docMkLst>
        <pc:docMk/>
      </pc:docMkLst>
      <pc:sldChg chg="ord">
        <pc:chgData name="shusuke suzuki" userId="c3ede4858f0ca4fc" providerId="LiveId" clId="{B86A0729-D09A-46D0-8F4F-E4299F303548}" dt="2023-11-14T07:48:40.358" v="208"/>
        <pc:sldMkLst>
          <pc:docMk/>
          <pc:sldMk cId="87801146" sldId="258"/>
        </pc:sldMkLst>
      </pc:sldChg>
      <pc:sldChg chg="ord">
        <pc:chgData name="shusuke suzuki" userId="c3ede4858f0ca4fc" providerId="LiveId" clId="{B86A0729-D09A-46D0-8F4F-E4299F303548}" dt="2023-11-14T08:14:06.600" v="210"/>
        <pc:sldMkLst>
          <pc:docMk/>
          <pc:sldMk cId="708724628" sldId="260"/>
        </pc:sldMkLst>
      </pc:sldChg>
      <pc:sldChg chg="new del">
        <pc:chgData name="shusuke suzuki" userId="c3ede4858f0ca4fc" providerId="LiveId" clId="{B86A0729-D09A-46D0-8F4F-E4299F303548}" dt="2023-11-07T02:30:37.845" v="6" actId="2696"/>
        <pc:sldMkLst>
          <pc:docMk/>
          <pc:sldMk cId="1077556852" sldId="269"/>
        </pc:sldMkLst>
      </pc:sldChg>
      <pc:sldChg chg="del">
        <pc:chgData name="shusuke suzuki" userId="c3ede4858f0ca4fc" providerId="LiveId" clId="{B86A0729-D09A-46D0-8F4F-E4299F303548}" dt="2023-11-07T02:30:09.566" v="2" actId="2696"/>
        <pc:sldMkLst>
          <pc:docMk/>
          <pc:sldMk cId="3152042151" sldId="269"/>
        </pc:sldMkLst>
      </pc:sldChg>
      <pc:sldChg chg="new del">
        <pc:chgData name="shusuke suzuki" userId="c3ede4858f0ca4fc" providerId="LiveId" clId="{B86A0729-D09A-46D0-8F4F-E4299F303548}" dt="2023-11-07T02:29:45.435" v="1" actId="2696"/>
        <pc:sldMkLst>
          <pc:docMk/>
          <pc:sldMk cId="3796301816" sldId="269"/>
        </pc:sldMkLst>
      </pc:sldChg>
      <pc:sldChg chg="add del">
        <pc:chgData name="shusuke suzuki" userId="c3ede4858f0ca4fc" providerId="LiveId" clId="{B86A0729-D09A-46D0-8F4F-E4299F303548}" dt="2023-11-07T02:33:03.404" v="8" actId="2696"/>
        <pc:sldMkLst>
          <pc:docMk/>
          <pc:sldMk cId="4211128427" sldId="269"/>
        </pc:sldMkLst>
      </pc:sldChg>
      <pc:sldChg chg="add del">
        <pc:chgData name="shusuke suzuki" userId="c3ede4858f0ca4fc" providerId="LiveId" clId="{B86A0729-D09A-46D0-8F4F-E4299F303548}" dt="2023-11-21T03:31:54.146" v="7918" actId="2696"/>
        <pc:sldMkLst>
          <pc:docMk/>
          <pc:sldMk cId="3702963469" sldId="270"/>
        </pc:sldMkLst>
      </pc:sldChg>
      <pc:sldChg chg="add del">
        <pc:chgData name="shusuke suzuki" userId="c3ede4858f0ca4fc" providerId="LiveId" clId="{B86A0729-D09A-46D0-8F4F-E4299F303548}" dt="2023-11-07T02:30:33.960" v="5" actId="2696"/>
        <pc:sldMkLst>
          <pc:docMk/>
          <pc:sldMk cId="4227184003" sldId="270"/>
        </pc:sldMkLst>
      </pc:sldChg>
      <pc:sldChg chg="addSp delSp modSp add mod ord">
        <pc:chgData name="shusuke suzuki" userId="c3ede4858f0ca4fc" providerId="LiveId" clId="{B86A0729-D09A-46D0-8F4F-E4299F303548}" dt="2023-11-22T06:00:00.124" v="8371" actId="14100"/>
        <pc:sldMkLst>
          <pc:docMk/>
          <pc:sldMk cId="3837970988" sldId="271"/>
        </pc:sldMkLst>
        <pc:spChg chg="mod">
          <ac:chgData name="shusuke suzuki" userId="c3ede4858f0ca4fc" providerId="LiveId" clId="{B86A0729-D09A-46D0-8F4F-E4299F303548}" dt="2023-11-21T01:58:34.322" v="7807" actId="1076"/>
          <ac:spMkLst>
            <pc:docMk/>
            <pc:sldMk cId="3837970988" sldId="271"/>
            <ac:spMk id="2" creationId="{3115CCA5-5384-4F5D-59C6-5DAFA5A53163}"/>
          </ac:spMkLst>
        </pc:spChg>
        <pc:spChg chg="add mod">
          <ac:chgData name="shusuke suzuki" userId="c3ede4858f0ca4fc" providerId="LiveId" clId="{B86A0729-D09A-46D0-8F4F-E4299F303548}" dt="2023-11-20T04:46:11.884" v="5499" actId="1076"/>
          <ac:spMkLst>
            <pc:docMk/>
            <pc:sldMk cId="3837970988" sldId="271"/>
            <ac:spMk id="3" creationId="{A3392927-7E52-AA33-B4A7-1461F6D4426D}"/>
          </ac:spMkLst>
        </pc:spChg>
        <pc:spChg chg="add mod">
          <ac:chgData name="shusuke suzuki" userId="c3ede4858f0ca4fc" providerId="LiveId" clId="{B86A0729-D09A-46D0-8F4F-E4299F303548}" dt="2023-11-20T04:50:34.632" v="5795" actId="20577"/>
          <ac:spMkLst>
            <pc:docMk/>
            <pc:sldMk cId="3837970988" sldId="271"/>
            <ac:spMk id="4" creationId="{161407A5-A61E-82E6-A63E-5E63629A3707}"/>
          </ac:spMkLst>
        </pc:spChg>
        <pc:spChg chg="mod">
          <ac:chgData name="shusuke suzuki" userId="c3ede4858f0ca4fc" providerId="LiveId" clId="{B86A0729-D09A-46D0-8F4F-E4299F303548}" dt="2023-11-20T04:43:17.197" v="5474" actId="1076"/>
          <ac:spMkLst>
            <pc:docMk/>
            <pc:sldMk cId="3837970988" sldId="271"/>
            <ac:spMk id="6" creationId="{46F58108-6669-CC75-A8E6-81284C13EB66}"/>
          </ac:spMkLst>
        </pc:spChg>
        <pc:spChg chg="mod">
          <ac:chgData name="shusuke suzuki" userId="c3ede4858f0ca4fc" providerId="LiveId" clId="{B86A0729-D09A-46D0-8F4F-E4299F303548}" dt="2023-11-20T04:50:36.363" v="5796" actId="20577"/>
          <ac:spMkLst>
            <pc:docMk/>
            <pc:sldMk cId="3837970988" sldId="271"/>
            <ac:spMk id="7" creationId="{9BED398D-8E58-360E-D1D3-96D47B39D950}"/>
          </ac:spMkLst>
        </pc:spChg>
        <pc:spChg chg="add del">
          <ac:chgData name="shusuke suzuki" userId="c3ede4858f0ca4fc" providerId="LiveId" clId="{B86A0729-D09A-46D0-8F4F-E4299F303548}" dt="2023-11-20T04:44:40.346" v="5487" actId="22"/>
          <ac:spMkLst>
            <pc:docMk/>
            <pc:sldMk cId="3837970988" sldId="271"/>
            <ac:spMk id="10" creationId="{44691E1B-7D54-0B71-10A2-C52DA2E707AD}"/>
          </ac:spMkLst>
        </pc:spChg>
        <pc:spChg chg="add mod">
          <ac:chgData name="shusuke suzuki" userId="c3ede4858f0ca4fc" providerId="LiveId" clId="{B86A0729-D09A-46D0-8F4F-E4299F303548}" dt="2023-11-20T04:47:58.653" v="5691" actId="1076"/>
          <ac:spMkLst>
            <pc:docMk/>
            <pc:sldMk cId="3837970988" sldId="271"/>
            <ac:spMk id="12" creationId="{A0366516-FBA4-9CC6-CB2C-B349DBC3D783}"/>
          </ac:spMkLst>
        </pc:spChg>
        <pc:spChg chg="add mod">
          <ac:chgData name="shusuke suzuki" userId="c3ede4858f0ca4fc" providerId="LiveId" clId="{B86A0729-D09A-46D0-8F4F-E4299F303548}" dt="2023-11-20T04:48:30.100" v="5717" actId="1076"/>
          <ac:spMkLst>
            <pc:docMk/>
            <pc:sldMk cId="3837970988" sldId="271"/>
            <ac:spMk id="14" creationId="{1F7C5D49-AF58-2EE6-F4AA-E247084E35BD}"/>
          </ac:spMkLst>
        </pc:spChg>
        <pc:spChg chg="add mod">
          <ac:chgData name="shusuke suzuki" userId="c3ede4858f0ca4fc" providerId="LiveId" clId="{B86A0729-D09A-46D0-8F4F-E4299F303548}" dt="2023-11-20T04:49:15.537" v="5780" actId="1076"/>
          <ac:spMkLst>
            <pc:docMk/>
            <pc:sldMk cId="3837970988" sldId="271"/>
            <ac:spMk id="15" creationId="{89B70090-7EF4-6DB4-3A0D-4435CAEE240F}"/>
          </ac:spMkLst>
        </pc:spChg>
        <pc:spChg chg="add mod">
          <ac:chgData name="shusuke suzuki" userId="c3ede4858f0ca4fc" providerId="LiveId" clId="{B86A0729-D09A-46D0-8F4F-E4299F303548}" dt="2023-11-22T06:00:00.124" v="8371" actId="14100"/>
          <ac:spMkLst>
            <pc:docMk/>
            <pc:sldMk cId="3837970988" sldId="271"/>
            <ac:spMk id="16" creationId="{9DC99126-A16D-A290-4F07-010BEF2243B3}"/>
          </ac:spMkLst>
        </pc:spChg>
        <pc:spChg chg="add mod">
          <ac:chgData name="shusuke suzuki" userId="c3ede4858f0ca4fc" providerId="LiveId" clId="{B86A0729-D09A-46D0-8F4F-E4299F303548}" dt="2023-11-20T04:49:53.451" v="5785" actId="14100"/>
          <ac:spMkLst>
            <pc:docMk/>
            <pc:sldMk cId="3837970988" sldId="271"/>
            <ac:spMk id="17" creationId="{BE99EAE9-84F3-66E5-4B56-5588AE39F0FB}"/>
          </ac:spMkLst>
        </pc:spChg>
        <pc:spChg chg="add mod">
          <ac:chgData name="shusuke suzuki" userId="c3ede4858f0ca4fc" providerId="LiveId" clId="{B86A0729-D09A-46D0-8F4F-E4299F303548}" dt="2023-11-20T04:50:19.146" v="5789" actId="14100"/>
          <ac:spMkLst>
            <pc:docMk/>
            <pc:sldMk cId="3837970988" sldId="271"/>
            <ac:spMk id="18" creationId="{C37C4A5D-9185-B616-1FD9-8C57507993E3}"/>
          </ac:spMkLst>
        </pc:spChg>
        <pc:picChg chg="add mod">
          <ac:chgData name="shusuke suzuki" userId="c3ede4858f0ca4fc" providerId="LiveId" clId="{B86A0729-D09A-46D0-8F4F-E4299F303548}" dt="2023-11-20T04:44:12.253" v="5481" actId="1076"/>
          <ac:picMkLst>
            <pc:docMk/>
            <pc:sldMk cId="3837970988" sldId="271"/>
            <ac:picMk id="5" creationId="{AFED0898-6530-8FD0-0339-1AE00764C2DC}"/>
          </ac:picMkLst>
        </pc:picChg>
        <pc:picChg chg="add mod modCrop">
          <ac:chgData name="shusuke suzuki" userId="c3ede4858f0ca4fc" providerId="LiveId" clId="{B86A0729-D09A-46D0-8F4F-E4299F303548}" dt="2023-11-20T04:45:32.094" v="5494" actId="1076"/>
          <ac:picMkLst>
            <pc:docMk/>
            <pc:sldMk cId="3837970988" sldId="271"/>
            <ac:picMk id="11" creationId="{AD3EDA34-1BCD-A61C-19F6-9DAA6846A334}"/>
          </ac:picMkLst>
        </pc:picChg>
        <pc:picChg chg="mod modCrop">
          <ac:chgData name="shusuke suzuki" userId="c3ede4858f0ca4fc" providerId="LiveId" clId="{B86A0729-D09A-46D0-8F4F-E4299F303548}" dt="2023-11-20T04:50:06.125" v="5787" actId="1076"/>
          <ac:picMkLst>
            <pc:docMk/>
            <pc:sldMk cId="3837970988" sldId="271"/>
            <ac:picMk id="13" creationId="{B4807550-2D1B-72A8-EDE2-E0BBEE19D754}"/>
          </ac:picMkLst>
        </pc:picChg>
        <pc:cxnChg chg="del mod">
          <ac:chgData name="shusuke suzuki" userId="c3ede4858f0ca4fc" providerId="LiveId" clId="{B86A0729-D09A-46D0-8F4F-E4299F303548}" dt="2023-11-20T04:41:33.998" v="5463" actId="21"/>
          <ac:cxnSpMkLst>
            <pc:docMk/>
            <pc:sldMk cId="3837970988" sldId="271"/>
            <ac:cxnSpMk id="9" creationId="{1E63AB6D-E8DA-22BF-09E1-DA15D37CCE63}"/>
          </ac:cxnSpMkLst>
        </pc:cxnChg>
      </pc:sldChg>
      <pc:sldChg chg="add del">
        <pc:chgData name="shusuke suzuki" userId="c3ede4858f0ca4fc" providerId="LiveId" clId="{B86A0729-D09A-46D0-8F4F-E4299F303548}" dt="2023-11-20T04:51:14.413" v="5797" actId="2696"/>
        <pc:sldMkLst>
          <pc:docMk/>
          <pc:sldMk cId="701394435" sldId="272"/>
        </pc:sldMkLst>
      </pc:sldChg>
      <pc:sldChg chg="addSp delSp modSp add mod">
        <pc:chgData name="shusuke suzuki" userId="c3ede4858f0ca4fc" providerId="LiveId" clId="{B86A0729-D09A-46D0-8F4F-E4299F303548}" dt="2023-11-20T04:51:27.583" v="5800" actId="20577"/>
        <pc:sldMkLst>
          <pc:docMk/>
          <pc:sldMk cId="1286042597" sldId="273"/>
        </pc:sldMkLst>
        <pc:spChg chg="mod">
          <ac:chgData name="shusuke suzuki" userId="c3ede4858f0ca4fc" providerId="LiveId" clId="{B86A0729-D09A-46D0-8F4F-E4299F303548}" dt="2023-11-20T04:51:27.583" v="5800" actId="20577"/>
          <ac:spMkLst>
            <pc:docMk/>
            <pc:sldMk cId="1286042597" sldId="273"/>
            <ac:spMk id="2" creationId="{D5AEC3F8-C1F9-374F-1696-41E3EAD01D67}"/>
          </ac:spMkLst>
        </pc:spChg>
        <pc:spChg chg="mod">
          <ac:chgData name="shusuke suzuki" userId="c3ede4858f0ca4fc" providerId="LiveId" clId="{B86A0729-D09A-46D0-8F4F-E4299F303548}" dt="2023-11-14T08:41:52.816" v="283" actId="20577"/>
          <ac:spMkLst>
            <pc:docMk/>
            <pc:sldMk cId="1286042597" sldId="273"/>
            <ac:spMk id="3" creationId="{2541EB05-414E-1DAB-81C6-5A7BDCD3F996}"/>
          </ac:spMkLst>
        </pc:spChg>
        <pc:spChg chg="add del mod">
          <ac:chgData name="shusuke suzuki" userId="c3ede4858f0ca4fc" providerId="LiveId" clId="{B86A0729-D09A-46D0-8F4F-E4299F303548}" dt="2023-11-14T08:40:53.226" v="234"/>
          <ac:spMkLst>
            <pc:docMk/>
            <pc:sldMk cId="1286042597" sldId="273"/>
            <ac:spMk id="7" creationId="{237E2BA1-519A-61D1-56BA-F48B48908EA1}"/>
          </ac:spMkLst>
        </pc:spChg>
        <pc:spChg chg="add del mod">
          <ac:chgData name="shusuke suzuki" userId="c3ede4858f0ca4fc" providerId="LiveId" clId="{B86A0729-D09A-46D0-8F4F-E4299F303548}" dt="2023-11-14T08:40:53.226" v="236"/>
          <ac:spMkLst>
            <pc:docMk/>
            <pc:sldMk cId="1286042597" sldId="273"/>
            <ac:spMk id="8" creationId="{D8DAC366-FC0B-703B-7080-1DF6AF4A8FD4}"/>
          </ac:spMkLst>
        </pc:spChg>
        <pc:spChg chg="add mod">
          <ac:chgData name="shusuke suzuki" userId="c3ede4858f0ca4fc" providerId="LiveId" clId="{B86A0729-D09A-46D0-8F4F-E4299F303548}" dt="2023-11-14T08:49:02.124" v="872" actId="20577"/>
          <ac:spMkLst>
            <pc:docMk/>
            <pc:sldMk cId="1286042597" sldId="273"/>
            <ac:spMk id="9" creationId="{BDB67BAF-325E-27C2-FF2F-74B21AAC5CC2}"/>
          </ac:spMkLst>
        </pc:spChg>
        <pc:picChg chg="mod">
          <ac:chgData name="shusuke suzuki" userId="c3ede4858f0ca4fc" providerId="LiveId" clId="{B86A0729-D09A-46D0-8F4F-E4299F303548}" dt="2023-11-14T08:42:02.908" v="285" actId="14100"/>
          <ac:picMkLst>
            <pc:docMk/>
            <pc:sldMk cId="1286042597" sldId="273"/>
            <ac:picMk id="5" creationId="{E3CD0C07-B957-EE6E-2F1D-689777A63E65}"/>
          </ac:picMkLst>
        </pc:picChg>
        <pc:picChg chg="add del mod modCrop">
          <ac:chgData name="shusuke suzuki" userId="c3ede4858f0ca4fc" providerId="LiveId" clId="{B86A0729-D09A-46D0-8F4F-E4299F303548}" dt="2023-11-14T08:40:22.491" v="229" actId="1076"/>
          <ac:picMkLst>
            <pc:docMk/>
            <pc:sldMk cId="1286042597" sldId="273"/>
            <ac:picMk id="6" creationId="{F58E6CE7-31D8-D321-C328-68BD02B34215}"/>
          </ac:picMkLst>
        </pc:picChg>
      </pc:sldChg>
      <pc:sldChg chg="addSp delSp modSp new mod">
        <pc:chgData name="shusuke suzuki" userId="c3ede4858f0ca4fc" providerId="LiveId" clId="{B86A0729-D09A-46D0-8F4F-E4299F303548}" dt="2023-11-14T11:52:07.201" v="1964" actId="1076"/>
        <pc:sldMkLst>
          <pc:docMk/>
          <pc:sldMk cId="3475168824" sldId="274"/>
        </pc:sldMkLst>
        <pc:spChg chg="mod">
          <ac:chgData name="shusuke suzuki" userId="c3ede4858f0ca4fc" providerId="LiveId" clId="{B86A0729-D09A-46D0-8F4F-E4299F303548}" dt="2023-11-14T09:05:17.392" v="1204" actId="1076"/>
          <ac:spMkLst>
            <pc:docMk/>
            <pc:sldMk cId="3475168824" sldId="274"/>
            <ac:spMk id="2" creationId="{05C8E851-8C92-B6D9-6D3C-157AF6B74F7B}"/>
          </ac:spMkLst>
        </pc:spChg>
        <pc:spChg chg="add mod">
          <ac:chgData name="shusuke suzuki" userId="c3ede4858f0ca4fc" providerId="LiveId" clId="{B86A0729-D09A-46D0-8F4F-E4299F303548}" dt="2023-11-14T11:52:07.201" v="1964" actId="1076"/>
          <ac:spMkLst>
            <pc:docMk/>
            <pc:sldMk cId="3475168824" sldId="274"/>
            <ac:spMk id="3" creationId="{F519BD80-6747-0013-1113-9ED7C87D6A40}"/>
          </ac:spMkLst>
        </pc:spChg>
        <pc:spChg chg="add mod">
          <ac:chgData name="shusuke suzuki" userId="c3ede4858f0ca4fc" providerId="LiveId" clId="{B86A0729-D09A-46D0-8F4F-E4299F303548}" dt="2023-11-14T09:10:07.577" v="1345" actId="1076"/>
          <ac:spMkLst>
            <pc:docMk/>
            <pc:sldMk cId="3475168824" sldId="274"/>
            <ac:spMk id="13" creationId="{3028DE1B-21F8-166B-2C4C-A9AC9FE05BC2}"/>
          </ac:spMkLst>
        </pc:spChg>
        <pc:spChg chg="add mod">
          <ac:chgData name="shusuke suzuki" userId="c3ede4858f0ca4fc" providerId="LiveId" clId="{B86A0729-D09A-46D0-8F4F-E4299F303548}" dt="2023-11-14T09:10:10.537" v="1346" actId="1076"/>
          <ac:spMkLst>
            <pc:docMk/>
            <pc:sldMk cId="3475168824" sldId="274"/>
            <ac:spMk id="14" creationId="{F0DE1113-29EF-E7C2-5AB3-C46E303F16B1}"/>
          </ac:spMkLst>
        </pc:spChg>
        <pc:spChg chg="add del mod">
          <ac:chgData name="shusuke suzuki" userId="c3ede4858f0ca4fc" providerId="LiveId" clId="{B86A0729-D09A-46D0-8F4F-E4299F303548}" dt="2023-11-14T09:09:57.980" v="1341"/>
          <ac:spMkLst>
            <pc:docMk/>
            <pc:sldMk cId="3475168824" sldId="274"/>
            <ac:spMk id="15" creationId="{91D7851B-9943-9018-6BE0-3D6B2374AAE7}"/>
          </ac:spMkLst>
        </pc:spChg>
        <pc:spChg chg="add mod">
          <ac:chgData name="shusuke suzuki" userId="c3ede4858f0ca4fc" providerId="LiveId" clId="{B86A0729-D09A-46D0-8F4F-E4299F303548}" dt="2023-11-14T09:10:14.976" v="1347" actId="1076"/>
          <ac:spMkLst>
            <pc:docMk/>
            <pc:sldMk cId="3475168824" sldId="274"/>
            <ac:spMk id="17" creationId="{B7D05ACB-AC84-DA13-76E0-EA715C7FA3E9}"/>
          </ac:spMkLst>
        </pc:spChg>
        <pc:spChg chg="add del mod">
          <ac:chgData name="shusuke suzuki" userId="c3ede4858f0ca4fc" providerId="LiveId" clId="{B86A0729-D09A-46D0-8F4F-E4299F303548}" dt="2023-11-14T11:44:41.774" v="1627" actId="21"/>
          <ac:spMkLst>
            <pc:docMk/>
            <pc:sldMk cId="3475168824" sldId="274"/>
            <ac:spMk id="18" creationId="{F5ADF07E-959C-39B0-B395-7F7450CCCDC2}"/>
          </ac:spMkLst>
        </pc:spChg>
        <pc:graphicFrameChg chg="add mod modGraphic">
          <ac:chgData name="shusuke suzuki" userId="c3ede4858f0ca4fc" providerId="LiveId" clId="{B86A0729-D09A-46D0-8F4F-E4299F303548}" dt="2023-11-14T11:51:16.349" v="1889" actId="122"/>
          <ac:graphicFrameMkLst>
            <pc:docMk/>
            <pc:sldMk cId="3475168824" sldId="274"/>
            <ac:graphicFrameMk id="23" creationId="{B45F9255-8D86-431A-BA02-A577E6DB13B8}"/>
          </ac:graphicFrameMkLst>
        </pc:graphicFrameChg>
        <pc:picChg chg="add del mod">
          <ac:chgData name="shusuke suzuki" userId="c3ede4858f0ca4fc" providerId="LiveId" clId="{B86A0729-D09A-46D0-8F4F-E4299F303548}" dt="2023-11-14T08:55:40.904" v="874" actId="21"/>
          <ac:picMkLst>
            <pc:docMk/>
            <pc:sldMk cId="3475168824" sldId="274"/>
            <ac:picMk id="5" creationId="{C2F3BDF9-0427-4158-1CB9-EDA4B518D412}"/>
          </ac:picMkLst>
        </pc:picChg>
        <pc:picChg chg="add mod modCrop">
          <ac:chgData name="shusuke suzuki" userId="c3ede4858f0ca4fc" providerId="LiveId" clId="{B86A0729-D09A-46D0-8F4F-E4299F303548}" dt="2023-11-14T09:10:00.029" v="1342" actId="1076"/>
          <ac:picMkLst>
            <pc:docMk/>
            <pc:sldMk cId="3475168824" sldId="274"/>
            <ac:picMk id="7" creationId="{BC4F6D5F-144C-5177-0CED-A400B6FD932D}"/>
          </ac:picMkLst>
        </pc:picChg>
        <pc:picChg chg="add mod modCrop">
          <ac:chgData name="shusuke suzuki" userId="c3ede4858f0ca4fc" providerId="LiveId" clId="{B86A0729-D09A-46D0-8F4F-E4299F303548}" dt="2023-11-14T09:10:06.160" v="1344" actId="1076"/>
          <ac:picMkLst>
            <pc:docMk/>
            <pc:sldMk cId="3475168824" sldId="274"/>
            <ac:picMk id="12" creationId="{C3BDABE8-E6CC-492B-D1E5-C19130B04C69}"/>
          </ac:picMkLst>
        </pc:picChg>
        <pc:picChg chg="add del mod">
          <ac:chgData name="shusuke suzuki" userId="c3ede4858f0ca4fc" providerId="LiveId" clId="{B86A0729-D09A-46D0-8F4F-E4299F303548}" dt="2023-11-14T09:13:27.334" v="1609" actId="21"/>
          <ac:picMkLst>
            <pc:docMk/>
            <pc:sldMk cId="3475168824" sldId="274"/>
            <ac:picMk id="20" creationId="{8EF34383-7FE6-EBFD-7955-4E2EC274BBF2}"/>
          </ac:picMkLst>
        </pc:picChg>
        <pc:picChg chg="add del mod modCrop">
          <ac:chgData name="shusuke suzuki" userId="c3ede4858f0ca4fc" providerId="LiveId" clId="{B86A0729-D09A-46D0-8F4F-E4299F303548}" dt="2023-11-14T11:44:44.438" v="1628" actId="21"/>
          <ac:picMkLst>
            <pc:docMk/>
            <pc:sldMk cId="3475168824" sldId="274"/>
            <ac:picMk id="22" creationId="{C59B4839-5826-AEF8-0985-8A00AFB39CA5}"/>
          </ac:picMkLst>
        </pc:picChg>
        <pc:cxnChg chg="add mod">
          <ac:chgData name="shusuke suzuki" userId="c3ede4858f0ca4fc" providerId="LiveId" clId="{B86A0729-D09A-46D0-8F4F-E4299F303548}" dt="2023-11-14T09:05:31.575" v="1208" actId="1076"/>
          <ac:cxnSpMkLst>
            <pc:docMk/>
            <pc:sldMk cId="3475168824" sldId="274"/>
            <ac:cxnSpMk id="9" creationId="{CC089941-7802-C9CB-5CCF-5A319F519298}"/>
          </ac:cxnSpMkLst>
        </pc:cxnChg>
      </pc:sldChg>
      <pc:sldChg chg="addSp delSp modSp new mod">
        <pc:chgData name="shusuke suzuki" userId="c3ede4858f0ca4fc" providerId="LiveId" clId="{B86A0729-D09A-46D0-8F4F-E4299F303548}" dt="2023-11-20T05:08:57.122" v="5830" actId="20577"/>
        <pc:sldMkLst>
          <pc:docMk/>
          <pc:sldMk cId="533229032" sldId="275"/>
        </pc:sldMkLst>
        <pc:spChg chg="del">
          <ac:chgData name="shusuke suzuki" userId="c3ede4858f0ca4fc" providerId="LiveId" clId="{B86A0729-D09A-46D0-8F4F-E4299F303548}" dt="2023-11-14T11:44:34.590" v="1626" actId="21"/>
          <ac:spMkLst>
            <pc:docMk/>
            <pc:sldMk cId="533229032" sldId="275"/>
            <ac:spMk id="2" creationId="{CCEE1ABA-9F08-0A8F-8E44-04A6CDDFEB55}"/>
          </ac:spMkLst>
        </pc:spChg>
        <pc:spChg chg="add mod">
          <ac:chgData name="shusuke suzuki" userId="c3ede4858f0ca4fc" providerId="LiveId" clId="{B86A0729-D09A-46D0-8F4F-E4299F303548}" dt="2023-11-14T11:52:18.054" v="1966" actId="1076"/>
          <ac:spMkLst>
            <pc:docMk/>
            <pc:sldMk cId="533229032" sldId="275"/>
            <ac:spMk id="3" creationId="{6E8573DF-2AA4-3F98-3038-F5CB0C39880D}"/>
          </ac:spMkLst>
        </pc:spChg>
        <pc:spChg chg="add mod">
          <ac:chgData name="shusuke suzuki" userId="c3ede4858f0ca4fc" providerId="LiveId" clId="{B86A0729-D09A-46D0-8F4F-E4299F303548}" dt="2023-11-20T05:08:57.122" v="5830" actId="20577"/>
          <ac:spMkLst>
            <pc:docMk/>
            <pc:sldMk cId="533229032" sldId="275"/>
            <ac:spMk id="5" creationId="{05D2DE02-E1A0-9287-335A-0FF1D2386A2B}"/>
          </ac:spMkLst>
        </pc:spChg>
        <pc:picChg chg="add mod">
          <ac:chgData name="shusuke suzuki" userId="c3ede4858f0ca4fc" providerId="LiveId" clId="{B86A0729-D09A-46D0-8F4F-E4299F303548}" dt="2023-11-14T11:53:48.541" v="1969" actId="1076"/>
          <ac:picMkLst>
            <pc:docMk/>
            <pc:sldMk cId="533229032" sldId="275"/>
            <ac:picMk id="4" creationId="{963B63A8-20ED-774B-FB7A-CBF375B6DDB6}"/>
          </ac:picMkLst>
        </pc:picChg>
      </pc:sldChg>
      <pc:sldChg chg="addSp delSp modSp new mod">
        <pc:chgData name="shusuke suzuki" userId="c3ede4858f0ca4fc" providerId="LiveId" clId="{B86A0729-D09A-46D0-8F4F-E4299F303548}" dt="2023-11-20T05:10:17.173" v="5865" actId="20577"/>
        <pc:sldMkLst>
          <pc:docMk/>
          <pc:sldMk cId="2233032036" sldId="276"/>
        </pc:sldMkLst>
        <pc:spChg chg="del mod">
          <ac:chgData name="shusuke suzuki" userId="c3ede4858f0ca4fc" providerId="LiveId" clId="{B86A0729-D09A-46D0-8F4F-E4299F303548}" dt="2023-11-14T12:11:19.698" v="2333" actId="21"/>
          <ac:spMkLst>
            <pc:docMk/>
            <pc:sldMk cId="2233032036" sldId="276"/>
            <ac:spMk id="2" creationId="{399E37A6-52D8-3A10-2E12-5583581CA15B}"/>
          </ac:spMkLst>
        </pc:spChg>
        <pc:spChg chg="add del mod">
          <ac:chgData name="shusuke suzuki" userId="c3ede4858f0ca4fc" providerId="LiveId" clId="{B86A0729-D09A-46D0-8F4F-E4299F303548}" dt="2023-11-14T12:16:29.114" v="2485"/>
          <ac:spMkLst>
            <pc:docMk/>
            <pc:sldMk cId="2233032036" sldId="276"/>
            <ac:spMk id="4" creationId="{8C7D0D31-B6C8-3E91-2826-61BF5CBFEF21}"/>
          </ac:spMkLst>
        </pc:spChg>
        <pc:spChg chg="add mod">
          <ac:chgData name="shusuke suzuki" userId="c3ede4858f0ca4fc" providerId="LiveId" clId="{B86A0729-D09A-46D0-8F4F-E4299F303548}" dt="2023-11-20T05:10:17.173" v="5865" actId="20577"/>
          <ac:spMkLst>
            <pc:docMk/>
            <pc:sldMk cId="2233032036" sldId="276"/>
            <ac:spMk id="5" creationId="{6AFF1F2C-90FB-76B9-A4E9-84963D0EE486}"/>
          </ac:spMkLst>
        </pc:spChg>
        <pc:spChg chg="add mod">
          <ac:chgData name="shusuke suzuki" userId="c3ede4858f0ca4fc" providerId="LiveId" clId="{B86A0729-D09A-46D0-8F4F-E4299F303548}" dt="2023-11-14T12:34:25.037" v="3164" actId="20577"/>
          <ac:spMkLst>
            <pc:docMk/>
            <pc:sldMk cId="2233032036" sldId="276"/>
            <ac:spMk id="6" creationId="{39389C75-EB5A-7854-517E-E9EA21BE7B13}"/>
          </ac:spMkLst>
        </pc:spChg>
        <pc:spChg chg="add mod">
          <ac:chgData name="shusuke suzuki" userId="c3ede4858f0ca4fc" providerId="LiveId" clId="{B86A0729-D09A-46D0-8F4F-E4299F303548}" dt="2023-11-14T12:34:13.566" v="3161" actId="20577"/>
          <ac:spMkLst>
            <pc:docMk/>
            <pc:sldMk cId="2233032036" sldId="276"/>
            <ac:spMk id="9" creationId="{E49F8D8B-E383-CAB9-C448-F89656828949}"/>
          </ac:spMkLst>
        </pc:spChg>
        <pc:graphicFrameChg chg="add mod modGraphic">
          <ac:chgData name="shusuke suzuki" userId="c3ede4858f0ca4fc" providerId="LiveId" clId="{B86A0729-D09A-46D0-8F4F-E4299F303548}" dt="2023-11-14T12:16:28.482" v="2483" actId="1076"/>
          <ac:graphicFrameMkLst>
            <pc:docMk/>
            <pc:sldMk cId="2233032036" sldId="276"/>
            <ac:graphicFrameMk id="3" creationId="{27B779C6-E50A-18F9-D414-590001BF1B66}"/>
          </ac:graphicFrameMkLst>
        </pc:graphicFrameChg>
        <pc:picChg chg="add mod modCrop">
          <ac:chgData name="shusuke suzuki" userId="c3ede4858f0ca4fc" providerId="LiveId" clId="{B86A0729-D09A-46D0-8F4F-E4299F303548}" dt="2023-11-14T12:24:45.381" v="2854" actId="1076"/>
          <ac:picMkLst>
            <pc:docMk/>
            <pc:sldMk cId="2233032036" sldId="276"/>
            <ac:picMk id="8" creationId="{CF2969DF-07D4-1FB1-5148-392DBD84A8DD}"/>
          </ac:picMkLst>
        </pc:picChg>
        <pc:cxnChg chg="add mod">
          <ac:chgData name="shusuke suzuki" userId="c3ede4858f0ca4fc" providerId="LiveId" clId="{B86A0729-D09A-46D0-8F4F-E4299F303548}" dt="2023-11-14T12:32:52.976" v="3113" actId="1076"/>
          <ac:cxnSpMkLst>
            <pc:docMk/>
            <pc:sldMk cId="2233032036" sldId="276"/>
            <ac:cxnSpMk id="11" creationId="{8ADAB711-BEC9-4807-7487-0AB71A118315}"/>
          </ac:cxnSpMkLst>
        </pc:cxnChg>
      </pc:sldChg>
      <pc:sldChg chg="addSp delSp modSp new mod addCm">
        <pc:chgData name="shusuke suzuki" userId="c3ede4858f0ca4fc" providerId="LiveId" clId="{B86A0729-D09A-46D0-8F4F-E4299F303548}" dt="2023-11-20T08:49:56.047" v="5909" actId="20577"/>
        <pc:sldMkLst>
          <pc:docMk/>
          <pc:sldMk cId="798345955" sldId="277"/>
        </pc:sldMkLst>
        <pc:spChg chg="mod">
          <ac:chgData name="shusuke suzuki" userId="c3ede4858f0ca4fc" providerId="LiveId" clId="{B86A0729-D09A-46D0-8F4F-E4299F303548}" dt="2023-11-14T12:37:17.191" v="3236" actId="1076"/>
          <ac:spMkLst>
            <pc:docMk/>
            <pc:sldMk cId="798345955" sldId="277"/>
            <ac:spMk id="2" creationId="{B95EFA87-7F08-80B1-E0B7-275E537A9547}"/>
          </ac:spMkLst>
        </pc:spChg>
        <pc:spChg chg="add mod">
          <ac:chgData name="shusuke suzuki" userId="c3ede4858f0ca4fc" providerId="LiveId" clId="{B86A0729-D09A-46D0-8F4F-E4299F303548}" dt="2023-11-15T02:56:23.899" v="3370" actId="20577"/>
          <ac:spMkLst>
            <pc:docMk/>
            <pc:sldMk cId="798345955" sldId="277"/>
            <ac:spMk id="3" creationId="{569B5B4C-7C5E-EEA7-8C4F-C39203C7AD1C}"/>
          </ac:spMkLst>
        </pc:spChg>
        <pc:spChg chg="add del mod">
          <ac:chgData name="shusuke suzuki" userId="c3ede4858f0ca4fc" providerId="LiveId" clId="{B86A0729-D09A-46D0-8F4F-E4299F303548}" dt="2023-11-15T03:26:04.652" v="3374"/>
          <ac:spMkLst>
            <pc:docMk/>
            <pc:sldMk cId="798345955" sldId="277"/>
            <ac:spMk id="5" creationId="{44FB7906-EEC3-4915-F797-FA0D357C1D21}"/>
          </ac:spMkLst>
        </pc:spChg>
        <pc:spChg chg="add mod">
          <ac:chgData name="shusuke suzuki" userId="c3ede4858f0ca4fc" providerId="LiveId" clId="{B86A0729-D09A-46D0-8F4F-E4299F303548}" dt="2023-11-20T05:14:02.912" v="5866" actId="20577"/>
          <ac:spMkLst>
            <pc:docMk/>
            <pc:sldMk cId="798345955" sldId="277"/>
            <ac:spMk id="6" creationId="{D0587BEC-D54F-BBAC-5734-61914A388A77}"/>
          </ac:spMkLst>
        </pc:spChg>
        <pc:spChg chg="add mod">
          <ac:chgData name="shusuke suzuki" userId="c3ede4858f0ca4fc" providerId="LiveId" clId="{B86A0729-D09A-46D0-8F4F-E4299F303548}" dt="2023-11-15T03:34:41.222" v="3703" actId="1076"/>
          <ac:spMkLst>
            <pc:docMk/>
            <pc:sldMk cId="798345955" sldId="277"/>
            <ac:spMk id="7" creationId="{4FB8A432-0FB6-811F-E649-BF205A88965E}"/>
          </ac:spMkLst>
        </pc:spChg>
        <pc:spChg chg="add mod">
          <ac:chgData name="shusuke suzuki" userId="c3ede4858f0ca4fc" providerId="LiveId" clId="{B86A0729-D09A-46D0-8F4F-E4299F303548}" dt="2023-11-20T08:49:56.047" v="5909" actId="20577"/>
          <ac:spMkLst>
            <pc:docMk/>
            <pc:sldMk cId="798345955" sldId="277"/>
            <ac:spMk id="8" creationId="{C5385465-7343-175D-6B65-C644E5EE0906}"/>
          </ac:spMkLst>
        </pc:spChg>
        <pc:spChg chg="add mod">
          <ac:chgData name="shusuke suzuki" userId="c3ede4858f0ca4fc" providerId="LiveId" clId="{B86A0729-D09A-46D0-8F4F-E4299F303548}" dt="2023-11-20T05:14:59.847" v="5867" actId="1076"/>
          <ac:spMkLst>
            <pc:docMk/>
            <pc:sldMk cId="798345955" sldId="277"/>
            <ac:spMk id="9" creationId="{72CB250E-BA06-BF0F-3EA3-9C4AC7CD56F5}"/>
          </ac:spMkLst>
        </pc:spChg>
        <pc:spChg chg="add mod">
          <ac:chgData name="shusuke suzuki" userId="c3ede4858f0ca4fc" providerId="LiveId" clId="{B86A0729-D09A-46D0-8F4F-E4299F303548}" dt="2023-11-15T03:45:11.611" v="4046" actId="14100"/>
          <ac:spMkLst>
            <pc:docMk/>
            <pc:sldMk cId="798345955" sldId="277"/>
            <ac:spMk id="10" creationId="{C84C60F6-287D-845D-B7A3-3FAB47260FF4}"/>
          </ac:spMkLst>
        </pc:spChg>
        <pc:spChg chg="add mod">
          <ac:chgData name="shusuke suzuki" userId="c3ede4858f0ca4fc" providerId="LiveId" clId="{B86A0729-D09A-46D0-8F4F-E4299F303548}" dt="2023-11-15T03:47:25.043" v="4102" actId="14100"/>
          <ac:spMkLst>
            <pc:docMk/>
            <pc:sldMk cId="798345955" sldId="277"/>
            <ac:spMk id="11" creationId="{C34A5C69-6EC8-F29A-5B83-4793252AC294}"/>
          </ac:spMkLst>
        </pc:spChg>
        <pc:spChg chg="add mod">
          <ac:chgData name="shusuke suzuki" userId="c3ede4858f0ca4fc" providerId="LiveId" clId="{B86A0729-D09A-46D0-8F4F-E4299F303548}" dt="2023-11-15T03:42:33.863" v="4037" actId="207"/>
          <ac:spMkLst>
            <pc:docMk/>
            <pc:sldMk cId="798345955" sldId="277"/>
            <ac:spMk id="12" creationId="{0D001731-D2BD-4837-B5C6-719DFA31A009}"/>
          </ac:spMkLst>
        </pc:spChg>
        <pc:spChg chg="add">
          <ac:chgData name="shusuke suzuki" userId="c3ede4858f0ca4fc" providerId="LiveId" clId="{B86A0729-D09A-46D0-8F4F-E4299F303548}" dt="2023-11-15T03:49:01.747" v="4106" actId="11529"/>
          <ac:spMkLst>
            <pc:docMk/>
            <pc:sldMk cId="798345955" sldId="277"/>
            <ac:spMk id="16" creationId="{12815898-92CD-0829-B398-73AE5216C873}"/>
          </ac:spMkLst>
        </pc:spChg>
        <pc:spChg chg="add mod">
          <ac:chgData name="shusuke suzuki" userId="c3ede4858f0ca4fc" providerId="LiveId" clId="{B86A0729-D09A-46D0-8F4F-E4299F303548}" dt="2023-11-15T03:50:22.119" v="4110" actId="1076"/>
          <ac:spMkLst>
            <pc:docMk/>
            <pc:sldMk cId="798345955" sldId="277"/>
            <ac:spMk id="19" creationId="{E1D817A3-DC23-E51F-84B8-12AA6BF03084}"/>
          </ac:spMkLst>
        </pc:spChg>
        <pc:spChg chg="add mod">
          <ac:chgData name="shusuke suzuki" userId="c3ede4858f0ca4fc" providerId="LiveId" clId="{B86A0729-D09A-46D0-8F4F-E4299F303548}" dt="2023-11-15T03:50:48.547" v="4113" actId="1076"/>
          <ac:spMkLst>
            <pc:docMk/>
            <pc:sldMk cId="798345955" sldId="277"/>
            <ac:spMk id="20" creationId="{2830A41B-4C4B-A47C-EE84-7F2B2D404B87}"/>
          </ac:spMkLst>
        </pc:spChg>
        <pc:spChg chg="add mod">
          <ac:chgData name="shusuke suzuki" userId="c3ede4858f0ca4fc" providerId="LiveId" clId="{B86A0729-D09A-46D0-8F4F-E4299F303548}" dt="2023-11-15T03:52:42.499" v="4223" actId="20577"/>
          <ac:spMkLst>
            <pc:docMk/>
            <pc:sldMk cId="798345955" sldId="277"/>
            <ac:spMk id="21" creationId="{E087F5C9-6F15-035C-FE76-225B8644965D}"/>
          </ac:spMkLst>
        </pc:spChg>
        <pc:graphicFrameChg chg="add mod modGraphic">
          <ac:chgData name="shusuke suzuki" userId="c3ede4858f0ca4fc" providerId="LiveId" clId="{B86A0729-D09A-46D0-8F4F-E4299F303548}" dt="2023-11-15T02:56:30.952" v="3371" actId="1076"/>
          <ac:graphicFrameMkLst>
            <pc:docMk/>
            <pc:sldMk cId="798345955" sldId="277"/>
            <ac:graphicFrameMk id="4" creationId="{032165B4-C956-11EB-62C4-8EF41BD41193}"/>
          </ac:graphicFrameMkLst>
        </pc:graphicFrameChg>
        <pc:picChg chg="add mod modCrop">
          <ac:chgData name="shusuke suzuki" userId="c3ede4858f0ca4fc" providerId="LiveId" clId="{B86A0729-D09A-46D0-8F4F-E4299F303548}" dt="2023-11-15T03:47:05.095" v="4097" actId="1076"/>
          <ac:picMkLst>
            <pc:docMk/>
            <pc:sldMk cId="798345955" sldId="277"/>
            <ac:picMk id="14" creationId="{B3FCBD21-0593-776C-C85D-84724B53F941}"/>
          </ac:picMkLst>
        </pc:picChg>
        <pc:picChg chg="add mod modCrop">
          <ac:chgData name="shusuke suzuki" userId="c3ede4858f0ca4fc" providerId="LiveId" clId="{B86A0729-D09A-46D0-8F4F-E4299F303548}" dt="2023-11-15T03:47:46.961" v="4105" actId="14100"/>
          <ac:picMkLst>
            <pc:docMk/>
            <pc:sldMk cId="798345955" sldId="277"/>
            <ac:picMk id="15" creationId="{FB5DBB9F-99F0-0A2D-6036-30FA6F20735F}"/>
          </ac:picMkLst>
        </pc:picChg>
        <pc:cxnChg chg="add">
          <ac:chgData name="shusuke suzuki" userId="c3ede4858f0ca4fc" providerId="LiveId" clId="{B86A0729-D09A-46D0-8F4F-E4299F303548}" dt="2023-11-15T03:49:50.809" v="4107" actId="11529"/>
          <ac:cxnSpMkLst>
            <pc:docMk/>
            <pc:sldMk cId="798345955" sldId="277"/>
            <ac:cxnSpMk id="18" creationId="{2627F9D0-87D7-31DF-13A2-86FE63095F64}"/>
          </ac:cxnSpMkLst>
        </pc:cxnChg>
      </pc:sldChg>
      <pc:sldChg chg="modSp mod ord">
        <pc:chgData name="shusuke suzuki" userId="c3ede4858f0ca4fc" providerId="LiveId" clId="{B86A0729-D09A-46D0-8F4F-E4299F303548}" dt="2023-11-21T02:10:14.406" v="7813"/>
        <pc:sldMkLst>
          <pc:docMk/>
          <pc:sldMk cId="3475168824" sldId="278"/>
        </pc:sldMkLst>
        <pc:spChg chg="mod">
          <ac:chgData name="shusuke suzuki" userId="c3ede4858f0ca4fc" providerId="LiveId" clId="{B86A0729-D09A-46D0-8F4F-E4299F303548}" dt="2023-11-20T08:45:46.208" v="5878" actId="255"/>
          <ac:spMkLst>
            <pc:docMk/>
            <pc:sldMk cId="3475168824" sldId="278"/>
            <ac:spMk id="2" creationId="{05C8E851-8C92-B6D9-6D3C-157AF6B74F7B}"/>
          </ac:spMkLst>
        </pc:spChg>
        <pc:spChg chg="mod">
          <ac:chgData name="shusuke suzuki" userId="c3ede4858f0ca4fc" providerId="LiveId" clId="{B86A0729-D09A-46D0-8F4F-E4299F303548}" dt="2023-11-20T08:46:00.070" v="5881" actId="20577"/>
          <ac:spMkLst>
            <pc:docMk/>
            <pc:sldMk cId="3475168824" sldId="278"/>
            <ac:spMk id="3" creationId="{F519BD80-6747-0013-1113-9ED7C87D6A40}"/>
          </ac:spMkLst>
        </pc:spChg>
        <pc:cxnChg chg="mod">
          <ac:chgData name="shusuke suzuki" userId="c3ede4858f0ca4fc" providerId="LiveId" clId="{B86A0729-D09A-46D0-8F4F-E4299F303548}" dt="2023-11-20T08:45:52.916" v="5879" actId="13822"/>
          <ac:cxnSpMkLst>
            <pc:docMk/>
            <pc:sldMk cId="3475168824" sldId="278"/>
            <ac:cxnSpMk id="9" creationId="{CC089941-7802-C9CB-5CCF-5A319F519298}"/>
          </ac:cxnSpMkLst>
        </pc:cxnChg>
      </pc:sldChg>
      <pc:sldChg chg="addSp delSp modSp new del mod addCm">
        <pc:chgData name="shusuke suzuki" userId="c3ede4858f0ca4fc" providerId="LiveId" clId="{B86A0729-D09A-46D0-8F4F-E4299F303548}" dt="2023-11-20T04:38:59.695" v="5429" actId="2696"/>
        <pc:sldMkLst>
          <pc:docMk/>
          <pc:sldMk cId="500146715" sldId="279"/>
        </pc:sldMkLst>
        <pc:spChg chg="del mod">
          <ac:chgData name="shusuke suzuki" userId="c3ede4858f0ca4fc" providerId="LiveId" clId="{B86A0729-D09A-46D0-8F4F-E4299F303548}" dt="2023-11-15T03:57:56.745" v="4295" actId="21"/>
          <ac:spMkLst>
            <pc:docMk/>
            <pc:sldMk cId="500146715" sldId="279"/>
            <ac:spMk id="2" creationId="{5E55D612-A39E-1181-1CB7-8460896D42F6}"/>
          </ac:spMkLst>
        </pc:spChg>
        <pc:spChg chg="add mod">
          <ac:chgData name="shusuke suzuki" userId="c3ede4858f0ca4fc" providerId="LiveId" clId="{B86A0729-D09A-46D0-8F4F-E4299F303548}" dt="2023-11-15T04:25:44.577" v="5424" actId="20577"/>
          <ac:spMkLst>
            <pc:docMk/>
            <pc:sldMk cId="500146715" sldId="279"/>
            <ac:spMk id="3" creationId="{E7344EAB-C705-4085-F50C-CB4D6F4CA4E2}"/>
          </ac:spMkLst>
        </pc:spChg>
        <pc:spChg chg="add mod">
          <ac:chgData name="shusuke suzuki" userId="c3ede4858f0ca4fc" providerId="LiveId" clId="{B86A0729-D09A-46D0-8F4F-E4299F303548}" dt="2023-11-15T04:19:06.786" v="5092" actId="1076"/>
          <ac:spMkLst>
            <pc:docMk/>
            <pc:sldMk cId="500146715" sldId="279"/>
            <ac:spMk id="10" creationId="{2F9015DF-448E-BAE6-2AE7-68D7CCA407DD}"/>
          </ac:spMkLst>
        </pc:spChg>
        <pc:spChg chg="add mod">
          <ac:chgData name="shusuke suzuki" userId="c3ede4858f0ca4fc" providerId="LiveId" clId="{B86A0729-D09A-46D0-8F4F-E4299F303548}" dt="2023-11-15T04:20:41.509" v="5124" actId="20577"/>
          <ac:spMkLst>
            <pc:docMk/>
            <pc:sldMk cId="500146715" sldId="279"/>
            <ac:spMk id="11" creationId="{8E9081AA-CAF8-B725-A4D9-DF94ACC0C49A}"/>
          </ac:spMkLst>
        </pc:spChg>
        <pc:spChg chg="add mod">
          <ac:chgData name="shusuke suzuki" userId="c3ede4858f0ca4fc" providerId="LiveId" clId="{B86A0729-D09A-46D0-8F4F-E4299F303548}" dt="2023-11-15T04:20:57.577" v="5141" actId="14100"/>
          <ac:spMkLst>
            <pc:docMk/>
            <pc:sldMk cId="500146715" sldId="279"/>
            <ac:spMk id="12" creationId="{E45F524F-998B-3DDB-DBF3-D2D2F01174D9}"/>
          </ac:spMkLst>
        </pc:spChg>
        <pc:spChg chg="add mod">
          <ac:chgData name="shusuke suzuki" userId="c3ede4858f0ca4fc" providerId="LiveId" clId="{B86A0729-D09A-46D0-8F4F-E4299F303548}" dt="2023-11-15T04:23:28.486" v="5242" actId="1076"/>
          <ac:spMkLst>
            <pc:docMk/>
            <pc:sldMk cId="500146715" sldId="279"/>
            <ac:spMk id="13" creationId="{C0DA033A-BCE8-7330-8DB1-BF94EA5CBCBF}"/>
          </ac:spMkLst>
        </pc:spChg>
        <pc:spChg chg="add mod">
          <ac:chgData name="shusuke suzuki" userId="c3ede4858f0ca4fc" providerId="LiveId" clId="{B86A0729-D09A-46D0-8F4F-E4299F303548}" dt="2023-11-15T04:22:34.038" v="5229" actId="1076"/>
          <ac:spMkLst>
            <pc:docMk/>
            <pc:sldMk cId="500146715" sldId="279"/>
            <ac:spMk id="14" creationId="{DE7C7501-487B-7596-0408-562883DF69C6}"/>
          </ac:spMkLst>
        </pc:spChg>
        <pc:spChg chg="add mod">
          <ac:chgData name="shusuke suzuki" userId="c3ede4858f0ca4fc" providerId="LiveId" clId="{B86A0729-D09A-46D0-8F4F-E4299F303548}" dt="2023-11-15T04:22:45.701" v="5232" actId="1076"/>
          <ac:spMkLst>
            <pc:docMk/>
            <pc:sldMk cId="500146715" sldId="279"/>
            <ac:spMk id="15" creationId="{F35FA792-4619-C3FA-BFAE-E5F8B69DC638}"/>
          </ac:spMkLst>
        </pc:spChg>
        <pc:spChg chg="add mod">
          <ac:chgData name="shusuke suzuki" userId="c3ede4858f0ca4fc" providerId="LiveId" clId="{B86A0729-D09A-46D0-8F4F-E4299F303548}" dt="2023-11-15T04:22:47.940" v="5233" actId="1076"/>
          <ac:spMkLst>
            <pc:docMk/>
            <pc:sldMk cId="500146715" sldId="279"/>
            <ac:spMk id="16" creationId="{778ECD31-1148-256A-8B99-A5D10E252DF1}"/>
          </ac:spMkLst>
        </pc:spChg>
        <pc:spChg chg="add mod">
          <ac:chgData name="shusuke suzuki" userId="c3ede4858f0ca4fc" providerId="LiveId" clId="{B86A0729-D09A-46D0-8F4F-E4299F303548}" dt="2023-11-15T04:22:59.151" v="5235"/>
          <ac:spMkLst>
            <pc:docMk/>
            <pc:sldMk cId="500146715" sldId="279"/>
            <ac:spMk id="17" creationId="{F3B05A9D-58D3-8E2B-4C1B-9FF17E36CCE3}"/>
          </ac:spMkLst>
        </pc:spChg>
        <pc:spChg chg="add mod">
          <ac:chgData name="shusuke suzuki" userId="c3ede4858f0ca4fc" providerId="LiveId" clId="{B86A0729-D09A-46D0-8F4F-E4299F303548}" dt="2023-11-15T04:23:23.318" v="5241" actId="1076"/>
          <ac:spMkLst>
            <pc:docMk/>
            <pc:sldMk cId="500146715" sldId="279"/>
            <ac:spMk id="18" creationId="{D32FBE17-ADC3-8614-7397-7A786AEC8F2F}"/>
          </ac:spMkLst>
        </pc:spChg>
        <pc:spChg chg="add mod">
          <ac:chgData name="shusuke suzuki" userId="c3ede4858f0ca4fc" providerId="LiveId" clId="{B86A0729-D09A-46D0-8F4F-E4299F303548}" dt="2023-11-15T04:23:19.641" v="5240" actId="1076"/>
          <ac:spMkLst>
            <pc:docMk/>
            <pc:sldMk cId="500146715" sldId="279"/>
            <ac:spMk id="19" creationId="{1DAB327A-1C72-24FB-ABCD-4BE177DC268B}"/>
          </ac:spMkLst>
        </pc:spChg>
        <pc:spChg chg="add mod">
          <ac:chgData name="shusuke suzuki" userId="c3ede4858f0ca4fc" providerId="LiveId" clId="{B86A0729-D09A-46D0-8F4F-E4299F303548}" dt="2023-11-15T04:23:31.615" v="5243" actId="1076"/>
          <ac:spMkLst>
            <pc:docMk/>
            <pc:sldMk cId="500146715" sldId="279"/>
            <ac:spMk id="20" creationId="{524B11A8-1CD6-0DE0-0B82-8BAD150E243A}"/>
          </ac:spMkLst>
        </pc:spChg>
        <pc:cxnChg chg="add">
          <ac:chgData name="shusuke suzuki" userId="c3ede4858f0ca4fc" providerId="LiveId" clId="{B86A0729-D09A-46D0-8F4F-E4299F303548}" dt="2023-11-15T03:59:31.706" v="4382" actId="11529"/>
          <ac:cxnSpMkLst>
            <pc:docMk/>
            <pc:sldMk cId="500146715" sldId="279"/>
            <ac:cxnSpMk id="5" creationId="{898FD892-0D8C-C8FE-5873-9BDD6A0815F1}"/>
          </ac:cxnSpMkLst>
        </pc:cxnChg>
        <pc:cxnChg chg="add mod">
          <ac:chgData name="shusuke suzuki" userId="c3ede4858f0ca4fc" providerId="LiveId" clId="{B86A0729-D09A-46D0-8F4F-E4299F303548}" dt="2023-11-15T04:21:50.009" v="5223" actId="1076"/>
          <ac:cxnSpMkLst>
            <pc:docMk/>
            <pc:sldMk cId="500146715" sldId="279"/>
            <ac:cxnSpMk id="7" creationId="{B342C826-E462-C9B8-DCD1-9B6347AA5AF5}"/>
          </ac:cxnSpMkLst>
        </pc:cxnChg>
        <pc:cxnChg chg="add mod">
          <ac:chgData name="shusuke suzuki" userId="c3ede4858f0ca4fc" providerId="LiveId" clId="{B86A0729-D09A-46D0-8F4F-E4299F303548}" dt="2023-11-15T04:21:52.105" v="5224" actId="1076"/>
          <ac:cxnSpMkLst>
            <pc:docMk/>
            <pc:sldMk cId="500146715" sldId="279"/>
            <ac:cxnSpMk id="8" creationId="{742407B0-B562-2EC8-0EE5-0B0BBD0F7357}"/>
          </ac:cxnSpMkLst>
        </pc:cxnChg>
      </pc:sldChg>
      <pc:sldChg chg="addSp delSp modSp add mod">
        <pc:chgData name="shusuke suzuki" userId="c3ede4858f0ca4fc" providerId="LiveId" clId="{B86A0729-D09A-46D0-8F4F-E4299F303548}" dt="2023-11-21T02:32:23.983" v="7885" actId="20577"/>
        <pc:sldMkLst>
          <pc:docMk/>
          <pc:sldMk cId="1694724771" sldId="279"/>
        </pc:sldMkLst>
        <pc:spChg chg="mod">
          <ac:chgData name="shusuke suzuki" userId="c3ede4858f0ca4fc" providerId="LiveId" clId="{B86A0729-D09A-46D0-8F4F-E4299F303548}" dt="2023-11-21T02:32:23.983" v="7885" actId="20577"/>
          <ac:spMkLst>
            <pc:docMk/>
            <pc:sldMk cId="1694724771" sldId="279"/>
            <ac:spMk id="3" creationId="{E7344EAB-C705-4085-F50C-CB4D6F4CA4E2}"/>
          </ac:spMkLst>
        </pc:spChg>
        <pc:spChg chg="mod">
          <ac:chgData name="shusuke suzuki" userId="c3ede4858f0ca4fc" providerId="LiveId" clId="{B86A0729-D09A-46D0-8F4F-E4299F303548}" dt="2023-11-21T02:29:01.412" v="7869" actId="20577"/>
          <ac:spMkLst>
            <pc:docMk/>
            <pc:sldMk cId="1694724771" sldId="279"/>
            <ac:spMk id="12" creationId="{E45F524F-998B-3DDB-DBF3-D2D2F01174D9}"/>
          </ac:spMkLst>
        </pc:spChg>
        <pc:spChg chg="mod">
          <ac:chgData name="shusuke suzuki" userId="c3ede4858f0ca4fc" providerId="LiveId" clId="{B86A0729-D09A-46D0-8F4F-E4299F303548}" dt="2023-11-21T02:29:13.096" v="7872" actId="1076"/>
          <ac:spMkLst>
            <pc:docMk/>
            <pc:sldMk cId="1694724771" sldId="279"/>
            <ac:spMk id="13" creationId="{C0DA033A-BCE8-7330-8DB1-BF94EA5CBCBF}"/>
          </ac:spMkLst>
        </pc:spChg>
        <pc:spChg chg="mod">
          <ac:chgData name="shusuke suzuki" userId="c3ede4858f0ca4fc" providerId="LiveId" clId="{B86A0729-D09A-46D0-8F4F-E4299F303548}" dt="2023-11-21T02:29:07.597" v="7870" actId="1076"/>
          <ac:spMkLst>
            <pc:docMk/>
            <pc:sldMk cId="1694724771" sldId="279"/>
            <ac:spMk id="18" creationId="{D32FBE17-ADC3-8614-7397-7A786AEC8F2F}"/>
          </ac:spMkLst>
        </pc:spChg>
        <pc:spChg chg="mod">
          <ac:chgData name="shusuke suzuki" userId="c3ede4858f0ca4fc" providerId="LiveId" clId="{B86A0729-D09A-46D0-8F4F-E4299F303548}" dt="2023-11-21T02:29:20.861" v="7874" actId="1076"/>
          <ac:spMkLst>
            <pc:docMk/>
            <pc:sldMk cId="1694724771" sldId="279"/>
            <ac:spMk id="19" creationId="{1DAB327A-1C72-24FB-ABCD-4BE177DC268B}"/>
          </ac:spMkLst>
        </pc:spChg>
        <pc:spChg chg="mod">
          <ac:chgData name="shusuke suzuki" userId="c3ede4858f0ca4fc" providerId="LiveId" clId="{B86A0729-D09A-46D0-8F4F-E4299F303548}" dt="2023-11-21T02:29:17.141" v="7873" actId="1076"/>
          <ac:spMkLst>
            <pc:docMk/>
            <pc:sldMk cId="1694724771" sldId="279"/>
            <ac:spMk id="20" creationId="{524B11A8-1CD6-0DE0-0B82-8BAD150E243A}"/>
          </ac:spMkLst>
        </pc:spChg>
        <pc:spChg chg="add mod">
          <ac:chgData name="shusuke suzuki" userId="c3ede4858f0ca4fc" providerId="LiveId" clId="{B86A0729-D09A-46D0-8F4F-E4299F303548}" dt="2023-11-21T02:27:33.322" v="7827" actId="1076"/>
          <ac:spMkLst>
            <pc:docMk/>
            <pc:sldMk cId="1694724771" sldId="279"/>
            <ac:spMk id="25" creationId="{84639F7B-EE10-5E59-FAF6-C1D0A2E7EFE3}"/>
          </ac:spMkLst>
        </pc:spChg>
        <pc:spChg chg="add del mod">
          <ac:chgData name="shusuke suzuki" userId="c3ede4858f0ca4fc" providerId="LiveId" clId="{B86A0729-D09A-46D0-8F4F-E4299F303548}" dt="2023-11-21T02:28:06.861" v="7838"/>
          <ac:spMkLst>
            <pc:docMk/>
            <pc:sldMk cId="1694724771" sldId="279"/>
            <ac:spMk id="26" creationId="{F8E1F118-D1CD-3823-6822-34B719503825}"/>
          </ac:spMkLst>
        </pc:spChg>
        <pc:spChg chg="add del mod">
          <ac:chgData name="shusuke suzuki" userId="c3ede4858f0ca4fc" providerId="LiveId" clId="{B86A0729-D09A-46D0-8F4F-E4299F303548}" dt="2023-11-21T02:28:06.848" v="7836" actId="21"/>
          <ac:spMkLst>
            <pc:docMk/>
            <pc:sldMk cId="1694724771" sldId="279"/>
            <ac:spMk id="27" creationId="{9A64D1C8-3281-F186-AF9B-667C7CE96B18}"/>
          </ac:spMkLst>
        </pc:spChg>
        <pc:cxnChg chg="add">
          <ac:chgData name="shusuke suzuki" userId="c3ede4858f0ca4fc" providerId="LiveId" clId="{B86A0729-D09A-46D0-8F4F-E4299F303548}" dt="2023-11-21T02:26:14.603" v="7814" actId="11529"/>
          <ac:cxnSpMkLst>
            <pc:docMk/>
            <pc:sldMk cId="1694724771" sldId="279"/>
            <ac:cxnSpMk id="4" creationId="{2B934CAD-2197-8367-3062-F61057DC26CF}"/>
          </ac:cxnSpMkLst>
        </pc:cxnChg>
        <pc:cxnChg chg="mod">
          <ac:chgData name="shusuke suzuki" userId="c3ede4858f0ca4fc" providerId="LiveId" clId="{B86A0729-D09A-46D0-8F4F-E4299F303548}" dt="2023-11-21T02:26:53.244" v="7820" actId="1076"/>
          <ac:cxnSpMkLst>
            <pc:docMk/>
            <pc:sldMk cId="1694724771" sldId="279"/>
            <ac:cxnSpMk id="5" creationId="{898FD892-0D8C-C8FE-5873-9BDD6A0815F1}"/>
          </ac:cxnSpMkLst>
        </pc:cxnChg>
        <pc:cxnChg chg="mod">
          <ac:chgData name="shusuke suzuki" userId="c3ede4858f0ca4fc" providerId="LiveId" clId="{B86A0729-D09A-46D0-8F4F-E4299F303548}" dt="2023-11-21T02:28:15.511" v="7840" actId="14100"/>
          <ac:cxnSpMkLst>
            <pc:docMk/>
            <pc:sldMk cId="1694724771" sldId="279"/>
            <ac:cxnSpMk id="7" creationId="{B342C826-E462-C9B8-DCD1-9B6347AA5AF5}"/>
          </ac:cxnSpMkLst>
        </pc:cxnChg>
        <pc:cxnChg chg="mod">
          <ac:chgData name="shusuke suzuki" userId="c3ede4858f0ca4fc" providerId="LiveId" clId="{B86A0729-D09A-46D0-8F4F-E4299F303548}" dt="2023-11-21T02:28:20.872" v="7841" actId="14100"/>
          <ac:cxnSpMkLst>
            <pc:docMk/>
            <pc:sldMk cId="1694724771" sldId="279"/>
            <ac:cxnSpMk id="8" creationId="{742407B0-B562-2EC8-0EE5-0B0BBD0F7357}"/>
          </ac:cxnSpMkLst>
        </pc:cxnChg>
        <pc:cxnChg chg="add del">
          <ac:chgData name="shusuke suzuki" userId="c3ede4858f0ca4fc" providerId="LiveId" clId="{B86A0729-D09A-46D0-8F4F-E4299F303548}" dt="2023-11-21T02:26:51.290" v="7819" actId="21"/>
          <ac:cxnSpMkLst>
            <pc:docMk/>
            <pc:sldMk cId="1694724771" sldId="279"/>
            <ac:cxnSpMk id="22" creationId="{A355976E-AE3F-23E4-F72E-F5ABDB474576}"/>
          </ac:cxnSpMkLst>
        </pc:cxnChg>
        <pc:cxnChg chg="add mod">
          <ac:chgData name="shusuke suzuki" userId="c3ede4858f0ca4fc" providerId="LiveId" clId="{B86A0729-D09A-46D0-8F4F-E4299F303548}" dt="2023-11-21T02:27:00.459" v="7821" actId="1076"/>
          <ac:cxnSpMkLst>
            <pc:docMk/>
            <pc:sldMk cId="1694724771" sldId="279"/>
            <ac:cxnSpMk id="24" creationId="{F2424112-C120-C255-741F-D8D6F812105D}"/>
          </ac:cxnSpMkLst>
        </pc:cxnChg>
      </pc:sldChg>
      <pc:sldChg chg="modSp add mod">
        <pc:chgData name="shusuke suzuki" userId="c3ede4858f0ca4fc" providerId="LiveId" clId="{B86A0729-D09A-46D0-8F4F-E4299F303548}" dt="2023-11-20T12:20:04.214" v="7806" actId="255"/>
        <pc:sldMkLst>
          <pc:docMk/>
          <pc:sldMk cId="1791989758" sldId="290"/>
        </pc:sldMkLst>
        <pc:spChg chg="mod">
          <ac:chgData name="shusuke suzuki" userId="c3ede4858f0ca4fc" providerId="LiveId" clId="{B86A0729-D09A-46D0-8F4F-E4299F303548}" dt="2023-11-20T12:20:04.214" v="7806" actId="255"/>
          <ac:spMkLst>
            <pc:docMk/>
            <pc:sldMk cId="1791989758" sldId="290"/>
            <ac:spMk id="23" creationId="{A727EA82-3B48-864E-292E-A7A41CF9445A}"/>
          </ac:spMkLst>
        </pc:spChg>
      </pc:sldChg>
      <pc:sldChg chg="add del">
        <pc:chgData name="shusuke suzuki" userId="c3ede4858f0ca4fc" providerId="LiveId" clId="{B86A0729-D09A-46D0-8F4F-E4299F303548}" dt="2023-11-20T04:38:33.004" v="5428" actId="2696"/>
        <pc:sldMkLst>
          <pc:docMk/>
          <pc:sldMk cId="3317762054" sldId="290"/>
        </pc:sldMkLst>
      </pc:sldChg>
      <pc:sldChg chg="add">
        <pc:chgData name="shusuke suzuki" userId="c3ede4858f0ca4fc" providerId="LiveId" clId="{B86A0729-D09A-46D0-8F4F-E4299F303548}" dt="2023-11-20T04:39:13.365" v="5432"/>
        <pc:sldMkLst>
          <pc:docMk/>
          <pc:sldMk cId="2788997468" sldId="291"/>
        </pc:sldMkLst>
      </pc:sldChg>
      <pc:sldChg chg="add del">
        <pc:chgData name="shusuke suzuki" userId="c3ede4858f0ca4fc" providerId="LiveId" clId="{B86A0729-D09A-46D0-8F4F-E4299F303548}" dt="2023-11-20T04:38:29.205" v="5427" actId="2696"/>
        <pc:sldMkLst>
          <pc:docMk/>
          <pc:sldMk cId="3074173917" sldId="291"/>
        </pc:sldMkLst>
      </pc:sldChg>
      <pc:sldChg chg="modSp add mod ord">
        <pc:chgData name="shusuke suzuki" userId="c3ede4858f0ca4fc" providerId="LiveId" clId="{B86A0729-D09A-46D0-8F4F-E4299F303548}" dt="2023-11-20T08:49:34.887" v="5883"/>
        <pc:sldMkLst>
          <pc:docMk/>
          <pc:sldMk cId="936506222" sldId="292"/>
        </pc:sldMkLst>
        <pc:spChg chg="mod">
          <ac:chgData name="shusuke suzuki" userId="c3ede4858f0ca4fc" providerId="LiveId" clId="{B86A0729-D09A-46D0-8F4F-E4299F303548}" dt="2023-11-20T05:28:12.572" v="5870" actId="20577"/>
          <ac:spMkLst>
            <pc:docMk/>
            <pc:sldMk cId="936506222" sldId="292"/>
            <ac:spMk id="3" creationId="{E4513F15-B43E-522A-2AB7-97DC826FACD0}"/>
          </ac:spMkLst>
        </pc:spChg>
        <pc:spChg chg="mod">
          <ac:chgData name="shusuke suzuki" userId="c3ede4858f0ca4fc" providerId="LiveId" clId="{B86A0729-D09A-46D0-8F4F-E4299F303548}" dt="2023-11-20T05:30:36.390" v="5871" actId="1076"/>
          <ac:spMkLst>
            <pc:docMk/>
            <pc:sldMk cId="936506222" sldId="292"/>
            <ac:spMk id="17" creationId="{9D2A7D8A-2F11-FB3A-58BD-AB68B047C4C7}"/>
          </ac:spMkLst>
        </pc:spChg>
        <pc:spChg chg="mod">
          <ac:chgData name="shusuke suzuki" userId="c3ede4858f0ca4fc" providerId="LiveId" clId="{B86A0729-D09A-46D0-8F4F-E4299F303548}" dt="2023-11-20T05:30:36.390" v="5871" actId="1076"/>
          <ac:spMkLst>
            <pc:docMk/>
            <pc:sldMk cId="936506222" sldId="292"/>
            <ac:spMk id="18" creationId="{B638DADF-98DD-42CA-7952-5C252A7BF4A5}"/>
          </ac:spMkLst>
        </pc:spChg>
        <pc:spChg chg="mod">
          <ac:chgData name="shusuke suzuki" userId="c3ede4858f0ca4fc" providerId="LiveId" clId="{B86A0729-D09A-46D0-8F4F-E4299F303548}" dt="2023-11-20T05:30:36.390" v="5871" actId="1076"/>
          <ac:spMkLst>
            <pc:docMk/>
            <pc:sldMk cId="936506222" sldId="292"/>
            <ac:spMk id="19" creationId="{AFFCD31A-C43A-FBDB-667E-FF27AD87940D}"/>
          </ac:spMkLst>
        </pc:spChg>
        <pc:spChg chg="mod">
          <ac:chgData name="shusuke suzuki" userId="c3ede4858f0ca4fc" providerId="LiveId" clId="{B86A0729-D09A-46D0-8F4F-E4299F303548}" dt="2023-11-20T05:30:44.721" v="5873" actId="1076"/>
          <ac:spMkLst>
            <pc:docMk/>
            <pc:sldMk cId="936506222" sldId="292"/>
            <ac:spMk id="23" creationId="{D71A3F3B-BE0C-31DF-78FB-2AE17833B3FE}"/>
          </ac:spMkLst>
        </pc:spChg>
        <pc:spChg chg="mod">
          <ac:chgData name="shusuke suzuki" userId="c3ede4858f0ca4fc" providerId="LiveId" clId="{B86A0729-D09A-46D0-8F4F-E4299F303548}" dt="2023-11-20T05:30:36.390" v="5871" actId="1076"/>
          <ac:spMkLst>
            <pc:docMk/>
            <pc:sldMk cId="936506222" sldId="292"/>
            <ac:spMk id="25" creationId="{17C83674-561C-025C-69A2-4B8BC5010FE1}"/>
          </ac:spMkLst>
        </pc:spChg>
        <pc:spChg chg="mod">
          <ac:chgData name="shusuke suzuki" userId="c3ede4858f0ca4fc" providerId="LiveId" clId="{B86A0729-D09A-46D0-8F4F-E4299F303548}" dt="2023-11-20T05:30:40.696" v="5872" actId="1076"/>
          <ac:spMkLst>
            <pc:docMk/>
            <pc:sldMk cId="936506222" sldId="292"/>
            <ac:spMk id="26" creationId="{F89578DD-086D-AF3E-FA67-ED32FDE5660F}"/>
          </ac:spMkLst>
        </pc:spChg>
        <pc:spChg chg="mod">
          <ac:chgData name="shusuke suzuki" userId="c3ede4858f0ca4fc" providerId="LiveId" clId="{B86A0729-D09A-46D0-8F4F-E4299F303548}" dt="2023-11-20T05:30:36.390" v="5871" actId="1076"/>
          <ac:spMkLst>
            <pc:docMk/>
            <pc:sldMk cId="936506222" sldId="292"/>
            <ac:spMk id="27" creationId="{446ECD67-7DAF-A3D4-130B-4BCB56E0851F}"/>
          </ac:spMkLst>
        </pc:spChg>
        <pc:spChg chg="mod">
          <ac:chgData name="shusuke suzuki" userId="c3ede4858f0ca4fc" providerId="LiveId" clId="{B86A0729-D09A-46D0-8F4F-E4299F303548}" dt="2023-11-20T05:30:36.390" v="5871" actId="1076"/>
          <ac:spMkLst>
            <pc:docMk/>
            <pc:sldMk cId="936506222" sldId="292"/>
            <ac:spMk id="28" creationId="{44876F08-7D8E-C399-579E-B09B432F9517}"/>
          </ac:spMkLst>
        </pc:spChg>
        <pc:spChg chg="mod">
          <ac:chgData name="shusuke suzuki" userId="c3ede4858f0ca4fc" providerId="LiveId" clId="{B86A0729-D09A-46D0-8F4F-E4299F303548}" dt="2023-11-20T05:30:36.390" v="5871" actId="1076"/>
          <ac:spMkLst>
            <pc:docMk/>
            <pc:sldMk cId="936506222" sldId="292"/>
            <ac:spMk id="31" creationId="{6EA27740-772E-0770-F711-5E8ADE62A048}"/>
          </ac:spMkLst>
        </pc:spChg>
        <pc:spChg chg="mod">
          <ac:chgData name="shusuke suzuki" userId="c3ede4858f0ca4fc" providerId="LiveId" clId="{B86A0729-D09A-46D0-8F4F-E4299F303548}" dt="2023-11-20T05:30:36.390" v="5871" actId="1076"/>
          <ac:spMkLst>
            <pc:docMk/>
            <pc:sldMk cId="936506222" sldId="292"/>
            <ac:spMk id="34" creationId="{1AE6F776-5F7D-2303-D627-07A65702ABAB}"/>
          </ac:spMkLst>
        </pc:spChg>
        <pc:cxnChg chg="mod">
          <ac:chgData name="shusuke suzuki" userId="c3ede4858f0ca4fc" providerId="LiveId" clId="{B86A0729-D09A-46D0-8F4F-E4299F303548}" dt="2023-11-20T05:30:36.390" v="5871" actId="1076"/>
          <ac:cxnSpMkLst>
            <pc:docMk/>
            <pc:sldMk cId="936506222" sldId="292"/>
            <ac:cxnSpMk id="7" creationId="{7C714E8B-DB94-C315-679D-562AD6297271}"/>
          </ac:cxnSpMkLst>
        </pc:cxnChg>
        <pc:cxnChg chg="mod">
          <ac:chgData name="shusuke suzuki" userId="c3ede4858f0ca4fc" providerId="LiveId" clId="{B86A0729-D09A-46D0-8F4F-E4299F303548}" dt="2023-11-20T05:30:36.390" v="5871" actId="1076"/>
          <ac:cxnSpMkLst>
            <pc:docMk/>
            <pc:sldMk cId="936506222" sldId="292"/>
            <ac:cxnSpMk id="9" creationId="{D2E8A5CF-2CD0-8BEF-A8E9-D282299E46F4}"/>
          </ac:cxnSpMkLst>
        </pc:cxnChg>
        <pc:cxnChg chg="mod">
          <ac:chgData name="shusuke suzuki" userId="c3ede4858f0ca4fc" providerId="LiveId" clId="{B86A0729-D09A-46D0-8F4F-E4299F303548}" dt="2023-11-20T05:31:10.462" v="5874" actId="13822"/>
          <ac:cxnSpMkLst>
            <pc:docMk/>
            <pc:sldMk cId="936506222" sldId="292"/>
            <ac:cxnSpMk id="13" creationId="{81F4CF51-3286-9AF5-C89C-371E32243A2B}"/>
          </ac:cxnSpMkLst>
        </pc:cxnChg>
        <pc:cxnChg chg="mod">
          <ac:chgData name="shusuke suzuki" userId="c3ede4858f0ca4fc" providerId="LiveId" clId="{B86A0729-D09A-46D0-8F4F-E4299F303548}" dt="2023-11-20T05:30:36.390" v="5871" actId="1076"/>
          <ac:cxnSpMkLst>
            <pc:docMk/>
            <pc:sldMk cId="936506222" sldId="292"/>
            <ac:cxnSpMk id="16" creationId="{4B8D6FF8-7923-ED41-A44A-474FA9AD8403}"/>
          </ac:cxnSpMkLst>
        </pc:cxnChg>
        <pc:cxnChg chg="mod">
          <ac:chgData name="shusuke suzuki" userId="c3ede4858f0ca4fc" providerId="LiveId" clId="{B86A0729-D09A-46D0-8F4F-E4299F303548}" dt="2023-11-20T05:30:36.390" v="5871" actId="1076"/>
          <ac:cxnSpMkLst>
            <pc:docMk/>
            <pc:sldMk cId="936506222" sldId="292"/>
            <ac:cxnSpMk id="21" creationId="{8229D3B7-62E2-D052-E0CD-692780ABF1A8}"/>
          </ac:cxnSpMkLst>
        </pc:cxnChg>
        <pc:cxnChg chg="mod">
          <ac:chgData name="shusuke suzuki" userId="c3ede4858f0ca4fc" providerId="LiveId" clId="{B86A0729-D09A-46D0-8F4F-E4299F303548}" dt="2023-11-20T05:30:36.390" v="5871" actId="1076"/>
          <ac:cxnSpMkLst>
            <pc:docMk/>
            <pc:sldMk cId="936506222" sldId="292"/>
            <ac:cxnSpMk id="30" creationId="{78EB16F6-F8BC-F9C0-3213-35DC71DCD48A}"/>
          </ac:cxnSpMkLst>
        </pc:cxnChg>
      </pc:sldChg>
      <pc:sldChg chg="add">
        <pc:chgData name="shusuke suzuki" userId="c3ede4858f0ca4fc" providerId="LiveId" clId="{B86A0729-D09A-46D0-8F4F-E4299F303548}" dt="2023-11-20T04:39:15.067" v="5434"/>
        <pc:sldMkLst>
          <pc:docMk/>
          <pc:sldMk cId="1666446456" sldId="293"/>
        </pc:sldMkLst>
      </pc:sldChg>
      <pc:sldChg chg="modSp add mod">
        <pc:chgData name="shusuke suzuki" userId="c3ede4858f0ca4fc" providerId="LiveId" clId="{B86A0729-D09A-46D0-8F4F-E4299F303548}" dt="2023-11-21T10:00:23.886" v="7971" actId="20577"/>
        <pc:sldMkLst>
          <pc:docMk/>
          <pc:sldMk cId="3571809224" sldId="294"/>
        </pc:sldMkLst>
        <pc:spChg chg="mod">
          <ac:chgData name="shusuke suzuki" userId="c3ede4858f0ca4fc" providerId="LiveId" clId="{B86A0729-D09A-46D0-8F4F-E4299F303548}" dt="2023-11-21T02:57:59.088" v="7907" actId="20577"/>
          <ac:spMkLst>
            <pc:docMk/>
            <pc:sldMk cId="3571809224" sldId="294"/>
            <ac:spMk id="4" creationId="{28245880-39CF-3786-33BE-860A49C17D7F}"/>
          </ac:spMkLst>
        </pc:spChg>
        <pc:spChg chg="mod">
          <ac:chgData name="shusuke suzuki" userId="c3ede4858f0ca4fc" providerId="LiveId" clId="{B86A0729-D09A-46D0-8F4F-E4299F303548}" dt="2023-11-21T10:00:23.886" v="7971" actId="20577"/>
          <ac:spMkLst>
            <pc:docMk/>
            <pc:sldMk cId="3571809224" sldId="294"/>
            <ac:spMk id="38" creationId="{A346A4BC-DE3B-E938-A912-6597765B0AD2}"/>
          </ac:spMkLst>
        </pc:spChg>
      </pc:sldChg>
      <pc:sldChg chg="modSp add mod">
        <pc:chgData name="shusuke suzuki" userId="c3ede4858f0ca4fc" providerId="LiveId" clId="{B86A0729-D09A-46D0-8F4F-E4299F303548}" dt="2023-11-20T05:45:20.529" v="5877" actId="1076"/>
        <pc:sldMkLst>
          <pc:docMk/>
          <pc:sldMk cId="98983223" sldId="295"/>
        </pc:sldMkLst>
        <pc:spChg chg="mod">
          <ac:chgData name="shusuke suzuki" userId="c3ede4858f0ca4fc" providerId="LiveId" clId="{B86A0729-D09A-46D0-8F4F-E4299F303548}" dt="2023-11-20T05:45:20.529" v="5877" actId="1076"/>
          <ac:spMkLst>
            <pc:docMk/>
            <pc:sldMk cId="98983223" sldId="295"/>
            <ac:spMk id="2" creationId="{0599AAB8-8120-F2C0-9302-3E6A2B9C4A09}"/>
          </ac:spMkLst>
        </pc:spChg>
        <pc:spChg chg="mod">
          <ac:chgData name="shusuke suzuki" userId="c3ede4858f0ca4fc" providerId="LiveId" clId="{B86A0729-D09A-46D0-8F4F-E4299F303548}" dt="2023-11-20T05:44:54.354" v="5875" actId="20577"/>
          <ac:spMkLst>
            <pc:docMk/>
            <pc:sldMk cId="98983223" sldId="295"/>
            <ac:spMk id="38" creationId="{A346A4BC-DE3B-E938-A912-6597765B0AD2}"/>
          </ac:spMkLst>
        </pc:spChg>
      </pc:sldChg>
      <pc:sldChg chg="modSp add mod ord">
        <pc:chgData name="shusuke suzuki" userId="c3ede4858f0ca4fc" providerId="LiveId" clId="{B86A0729-D09A-46D0-8F4F-E4299F303548}" dt="2023-11-21T03:32:19.399" v="7920" actId="255"/>
        <pc:sldMkLst>
          <pc:docMk/>
          <pc:sldMk cId="528708431" sldId="296"/>
        </pc:sldMkLst>
        <pc:spChg chg="mod">
          <ac:chgData name="shusuke suzuki" userId="c3ede4858f0ca4fc" providerId="LiveId" clId="{B86A0729-D09A-46D0-8F4F-E4299F303548}" dt="2023-11-21T03:32:19.399" v="7920" actId="255"/>
          <ac:spMkLst>
            <pc:docMk/>
            <pc:sldMk cId="528708431" sldId="296"/>
            <ac:spMk id="3" creationId="{5045B4F6-2973-8DE4-EFF2-AE36C76F0764}"/>
          </ac:spMkLst>
        </pc:spChg>
      </pc:sldChg>
      <pc:sldChg chg="modSp add mod ord">
        <pc:chgData name="shusuke suzuki" userId="c3ede4858f0ca4fc" providerId="LiveId" clId="{B86A0729-D09A-46D0-8F4F-E4299F303548}" dt="2023-11-21T11:26:10.532" v="7991" actId="20577"/>
        <pc:sldMkLst>
          <pc:docMk/>
          <pc:sldMk cId="3785316064" sldId="297"/>
        </pc:sldMkLst>
        <pc:spChg chg="mod">
          <ac:chgData name="shusuke suzuki" userId="c3ede4858f0ca4fc" providerId="LiveId" clId="{B86A0729-D09A-46D0-8F4F-E4299F303548}" dt="2023-11-21T11:26:10.532" v="7991" actId="20577"/>
          <ac:spMkLst>
            <pc:docMk/>
            <pc:sldMk cId="3785316064" sldId="297"/>
            <ac:spMk id="4" creationId="{C07B8BB2-3E63-4827-DFD3-D80ECF63F507}"/>
          </ac:spMkLst>
        </pc:spChg>
      </pc:sldChg>
      <pc:sldChg chg="addSp modSp add mod ord">
        <pc:chgData name="shusuke suzuki" userId="c3ede4858f0ca4fc" providerId="LiveId" clId="{B86A0729-D09A-46D0-8F4F-E4299F303548}" dt="2023-11-21T11:32:29.847" v="8169" actId="1076"/>
        <pc:sldMkLst>
          <pc:docMk/>
          <pc:sldMk cId="3108380809" sldId="298"/>
        </pc:sldMkLst>
        <pc:spChg chg="add mod">
          <ac:chgData name="shusuke suzuki" userId="c3ede4858f0ca4fc" providerId="LiveId" clId="{B86A0729-D09A-46D0-8F4F-E4299F303548}" dt="2023-11-21T11:32:18.468" v="8167" actId="115"/>
          <ac:spMkLst>
            <pc:docMk/>
            <pc:sldMk cId="3108380809" sldId="298"/>
            <ac:spMk id="2" creationId="{71F9FC4D-2877-8AD5-E6AA-5216C38FA88E}"/>
          </ac:spMkLst>
        </pc:spChg>
        <pc:picChg chg="mod">
          <ac:chgData name="shusuke suzuki" userId="c3ede4858f0ca4fc" providerId="LiveId" clId="{B86A0729-D09A-46D0-8F4F-E4299F303548}" dt="2023-11-21T11:32:29.847" v="8169" actId="1076"/>
          <ac:picMkLst>
            <pc:docMk/>
            <pc:sldMk cId="3108380809" sldId="298"/>
            <ac:picMk id="5" creationId="{E9637A09-07DB-46C3-57C1-9810203F4F3A}"/>
          </ac:picMkLst>
        </pc:picChg>
        <pc:picChg chg="mod">
          <ac:chgData name="shusuke suzuki" userId="c3ede4858f0ca4fc" providerId="LiveId" clId="{B86A0729-D09A-46D0-8F4F-E4299F303548}" dt="2023-11-21T11:32:21.257" v="8168" actId="1076"/>
          <ac:picMkLst>
            <pc:docMk/>
            <pc:sldMk cId="3108380809" sldId="298"/>
            <ac:picMk id="7" creationId="{96D30DE1-A837-F2AE-B908-126A19659928}"/>
          </ac:picMkLst>
        </pc:picChg>
      </pc:sldChg>
      <pc:sldChg chg="add ord">
        <pc:chgData name="shusuke suzuki" userId="c3ede4858f0ca4fc" providerId="LiveId" clId="{B86A0729-D09A-46D0-8F4F-E4299F303548}" dt="2023-11-21T03:33:19.714" v="7930"/>
        <pc:sldMkLst>
          <pc:docMk/>
          <pc:sldMk cId="3968828560" sldId="299"/>
        </pc:sldMkLst>
      </pc:sldChg>
      <pc:sldChg chg="add ord">
        <pc:chgData name="shusuke suzuki" userId="c3ede4858f0ca4fc" providerId="LiveId" clId="{B86A0729-D09A-46D0-8F4F-E4299F303548}" dt="2023-11-21T03:33:33.585" v="7932"/>
        <pc:sldMkLst>
          <pc:docMk/>
          <pc:sldMk cId="133939678" sldId="300"/>
        </pc:sldMkLst>
      </pc:sldChg>
      <pc:sldChg chg="addSp delSp modSp new mod">
        <pc:chgData name="shusuke suzuki" userId="c3ede4858f0ca4fc" providerId="LiveId" clId="{B86A0729-D09A-46D0-8F4F-E4299F303548}" dt="2023-11-22T00:56:51.769" v="8370" actId="20577"/>
        <pc:sldMkLst>
          <pc:docMk/>
          <pc:sldMk cId="544085239" sldId="301"/>
        </pc:sldMkLst>
        <pc:spChg chg="del">
          <ac:chgData name="shusuke suzuki" userId="c3ede4858f0ca4fc" providerId="LiveId" clId="{B86A0729-D09A-46D0-8F4F-E4299F303548}" dt="2023-11-20T09:24:21.828" v="6115" actId="21"/>
          <ac:spMkLst>
            <pc:docMk/>
            <pc:sldMk cId="544085239" sldId="301"/>
            <ac:spMk id="2" creationId="{CBE4F71E-B2C4-68A5-D8F6-86F6E6C57506}"/>
          </ac:spMkLst>
        </pc:spChg>
        <pc:spChg chg="add mod">
          <ac:chgData name="shusuke suzuki" userId="c3ede4858f0ca4fc" providerId="LiveId" clId="{B86A0729-D09A-46D0-8F4F-E4299F303548}" dt="2023-11-22T00:55:35.692" v="8261" actId="14100"/>
          <ac:spMkLst>
            <pc:docMk/>
            <pc:sldMk cId="544085239" sldId="301"/>
            <ac:spMk id="2" creationId="{D7BEF81E-8AD7-6863-DD5A-D4733F9252F8}"/>
          </ac:spMkLst>
        </pc:spChg>
        <pc:spChg chg="add mod">
          <ac:chgData name="shusuke suzuki" userId="c3ede4858f0ca4fc" providerId="LiveId" clId="{B86A0729-D09A-46D0-8F4F-E4299F303548}" dt="2023-11-22T00:56:51.769" v="8370" actId="20577"/>
          <ac:spMkLst>
            <pc:docMk/>
            <pc:sldMk cId="544085239" sldId="301"/>
            <ac:spMk id="3" creationId="{BC59C33D-0F57-D745-5426-58F3819DB7C1}"/>
          </ac:spMkLst>
        </pc:spChg>
        <pc:spChg chg="add del mod">
          <ac:chgData name="shusuke suzuki" userId="c3ede4858f0ca4fc" providerId="LiveId" clId="{B86A0729-D09A-46D0-8F4F-E4299F303548}" dt="2023-11-20T09:53:14.673" v="7238"/>
          <ac:spMkLst>
            <pc:docMk/>
            <pc:sldMk cId="544085239" sldId="301"/>
            <ac:spMk id="6" creationId="{B4CC203B-D0BF-A7C1-E5C1-FE5A3AD95711}"/>
          </ac:spMkLst>
        </pc:spChg>
        <pc:spChg chg="add mod">
          <ac:chgData name="shusuke suzuki" userId="c3ede4858f0ca4fc" providerId="LiveId" clId="{B86A0729-D09A-46D0-8F4F-E4299F303548}" dt="2023-11-22T00:56:10.009" v="8292" actId="20577"/>
          <ac:spMkLst>
            <pc:docMk/>
            <pc:sldMk cId="544085239" sldId="301"/>
            <ac:spMk id="7" creationId="{0CAACE76-B7C1-730D-2CA9-643DE30B1BF7}"/>
          </ac:spMkLst>
        </pc:spChg>
        <pc:spChg chg="add mod">
          <ac:chgData name="shusuke suzuki" userId="c3ede4858f0ca4fc" providerId="LiveId" clId="{B86A0729-D09A-46D0-8F4F-E4299F303548}" dt="2023-11-20T09:58:27.652" v="7607" actId="14100"/>
          <ac:spMkLst>
            <pc:docMk/>
            <pc:sldMk cId="544085239" sldId="301"/>
            <ac:spMk id="8" creationId="{9C20886D-72F8-CA8B-6AFF-472E2F7AF494}"/>
          </ac:spMkLst>
        </pc:spChg>
        <pc:spChg chg="add mod">
          <ac:chgData name="shusuke suzuki" userId="c3ede4858f0ca4fc" providerId="LiveId" clId="{B86A0729-D09A-46D0-8F4F-E4299F303548}" dt="2023-11-20T09:58:14.153" v="7606" actId="14100"/>
          <ac:spMkLst>
            <pc:docMk/>
            <pc:sldMk cId="544085239" sldId="301"/>
            <ac:spMk id="9" creationId="{30ABD7DB-E42E-2E07-8D79-B31256CE7973}"/>
          </ac:spMkLst>
        </pc:spChg>
        <pc:picChg chg="add mod modCrop">
          <ac:chgData name="shusuke suzuki" userId="c3ede4858f0ca4fc" providerId="LiveId" clId="{B86A0729-D09A-46D0-8F4F-E4299F303548}" dt="2023-11-20T09:52:43.064" v="7234" actId="1076"/>
          <ac:picMkLst>
            <pc:docMk/>
            <pc:sldMk cId="544085239" sldId="301"/>
            <ac:picMk id="5" creationId="{6093C0EF-881A-F89B-6783-F4FA2311717E}"/>
          </ac:picMkLst>
        </pc:picChg>
      </pc:sldChg>
    </pc:docChg>
  </pc:docChgLst>
  <pc:docChgLst>
    <pc:chgData name="ゲスト ユーザー" providerId="Windows Live" clId="Web-{9D3C5AC0-1E6A-4A39-9B02-01C797E79403}"/>
    <pc:docChg chg="sldOrd">
      <pc:chgData name="ゲスト ユーザー" userId="" providerId="Windows Live" clId="Web-{9D3C5AC0-1E6A-4A39-9B02-01C797E79403}" dt="2023-11-13T03:12:32.971" v="0"/>
      <pc:docMkLst>
        <pc:docMk/>
      </pc:docMkLst>
      <pc:sldChg chg="ord">
        <pc:chgData name="ゲスト ユーザー" userId="" providerId="Windows Live" clId="Web-{9D3C5AC0-1E6A-4A39-9B02-01C797E79403}" dt="2023-11-13T03:12:32.971" v="0"/>
        <pc:sldMkLst>
          <pc:docMk/>
          <pc:sldMk cId="2182702824" sldId="274"/>
        </pc:sldMkLst>
      </pc:sldChg>
    </pc:docChg>
  </pc:docChgLst>
  <pc:docChgLst>
    <pc:chgData name="法政航空部 2011" userId="295309cce83936b7" providerId="Windows Live" clId="Web-{91CC834A-A5B5-4C2F-946E-AC321084B34E}"/>
    <pc:docChg chg="modSld">
      <pc:chgData name="法政航空部 2011" userId="295309cce83936b7" providerId="Windows Live" clId="Web-{91CC834A-A5B5-4C2F-946E-AC321084B34E}" dt="2023-11-06T12:47:47.151" v="1" actId="20577"/>
      <pc:docMkLst>
        <pc:docMk/>
      </pc:docMkLst>
      <pc:sldChg chg="modSp">
        <pc:chgData name="法政航空部 2011" userId="295309cce83936b7" providerId="Windows Live" clId="Web-{91CC834A-A5B5-4C2F-946E-AC321084B34E}" dt="2023-11-06T12:47:47.151" v="1" actId="20577"/>
        <pc:sldMkLst>
          <pc:docMk/>
          <pc:sldMk cId="1539718211" sldId="256"/>
        </pc:sldMkLst>
        <pc:spChg chg="mod">
          <ac:chgData name="法政航空部 2011" userId="295309cce83936b7" providerId="Windows Live" clId="Web-{91CC834A-A5B5-4C2F-946E-AC321084B34E}" dt="2023-11-06T12:47:47.151" v="1" actId="20577"/>
          <ac:spMkLst>
            <pc:docMk/>
            <pc:sldMk cId="1539718211" sldId="256"/>
            <ac:spMk id="3" creationId="{463FB03D-8E24-0C4D-DA25-EE9EE065174A}"/>
          </ac:spMkLst>
        </pc:spChg>
      </pc:sldChg>
    </pc:docChg>
  </pc:docChgLst>
  <pc:docChgLst>
    <pc:chgData name="岡田 奈桜" userId="9ecde2d04f3db0a7" providerId="LiveId" clId="{2ECA05D7-65A6-4C39-9664-17249FE066FA}"/>
    <pc:docChg chg="undo custSel addSld delSld modSld sldOrd">
      <pc:chgData name="岡田 奈桜" userId="9ecde2d04f3db0a7" providerId="LiveId" clId="{2ECA05D7-65A6-4C39-9664-17249FE066FA}" dt="2023-12-17T01:27:54.110" v="16888" actId="2696"/>
      <pc:docMkLst>
        <pc:docMk/>
      </pc:docMkLst>
      <pc:sldChg chg="modSp mod">
        <pc:chgData name="岡田 奈桜" userId="9ecde2d04f3db0a7" providerId="LiveId" clId="{2ECA05D7-65A6-4C39-9664-17249FE066FA}" dt="2023-11-21T01:39:10.262" v="16603"/>
        <pc:sldMkLst>
          <pc:docMk/>
          <pc:sldMk cId="1539718211" sldId="256"/>
        </pc:sldMkLst>
        <pc:spChg chg="mod">
          <ac:chgData name="岡田 奈桜" userId="9ecde2d04f3db0a7" providerId="LiveId" clId="{2ECA05D7-65A6-4C39-9664-17249FE066FA}" dt="2023-11-21T01:39:10.262" v="16603"/>
          <ac:spMkLst>
            <pc:docMk/>
            <pc:sldMk cId="1539718211" sldId="256"/>
            <ac:spMk id="2" creationId="{6EEA8869-D479-B2CF-ACF0-3385EEBC216A}"/>
          </ac:spMkLst>
        </pc:spChg>
        <pc:spChg chg="mod">
          <ac:chgData name="岡田 奈桜" userId="9ecde2d04f3db0a7" providerId="LiveId" clId="{2ECA05D7-65A6-4C39-9664-17249FE066FA}" dt="2023-11-21T01:39:10.262" v="16603"/>
          <ac:spMkLst>
            <pc:docMk/>
            <pc:sldMk cId="1539718211" sldId="256"/>
            <ac:spMk id="3" creationId="{463FB03D-8E24-0C4D-DA25-EE9EE065174A}"/>
          </ac:spMkLst>
        </pc:spChg>
      </pc:sldChg>
      <pc:sldChg chg="addSp delSp modSp new mod modNotesTx">
        <pc:chgData name="岡田 奈桜" userId="9ecde2d04f3db0a7" providerId="LiveId" clId="{2ECA05D7-65A6-4C39-9664-17249FE066FA}" dt="2023-11-22T03:12:47.451" v="16625" actId="20577"/>
        <pc:sldMkLst>
          <pc:docMk/>
          <pc:sldMk cId="116589484" sldId="257"/>
        </pc:sldMkLst>
        <pc:spChg chg="add mod">
          <ac:chgData name="岡田 奈桜" userId="9ecde2d04f3db0a7" providerId="LiveId" clId="{2ECA05D7-65A6-4C39-9664-17249FE066FA}" dt="2023-11-03T07:04:54.118" v="10670" actId="1076"/>
          <ac:spMkLst>
            <pc:docMk/>
            <pc:sldMk cId="116589484" sldId="257"/>
            <ac:spMk id="2" creationId="{E4C8EA8E-BF5D-C76F-4B31-11712B17C4F9}"/>
          </ac:spMkLst>
        </pc:spChg>
        <pc:spChg chg="add mod">
          <ac:chgData name="岡田 奈桜" userId="9ecde2d04f3db0a7" providerId="LiveId" clId="{2ECA05D7-65A6-4C39-9664-17249FE066FA}" dt="2023-11-10T18:23:28.454" v="15921" actId="14100"/>
          <ac:spMkLst>
            <pc:docMk/>
            <pc:sldMk cId="116589484" sldId="257"/>
            <ac:spMk id="3" creationId="{10BF8690-6156-27A9-045C-C5130CE7149B}"/>
          </ac:spMkLst>
        </pc:spChg>
        <pc:spChg chg="add del mod">
          <ac:chgData name="岡田 奈桜" userId="9ecde2d04f3db0a7" providerId="LiveId" clId="{2ECA05D7-65A6-4C39-9664-17249FE066FA}" dt="2023-11-03T06:52:32.286" v="10410" actId="767"/>
          <ac:spMkLst>
            <pc:docMk/>
            <pc:sldMk cId="116589484" sldId="257"/>
            <ac:spMk id="3" creationId="{93596F12-FA43-7656-AE3A-559099214167}"/>
          </ac:spMkLst>
        </pc:spChg>
        <pc:spChg chg="add mod">
          <ac:chgData name="岡田 奈桜" userId="9ecde2d04f3db0a7" providerId="LiveId" clId="{2ECA05D7-65A6-4C39-9664-17249FE066FA}" dt="2023-10-28T02:54:48.196" v="4399" actId="164"/>
          <ac:spMkLst>
            <pc:docMk/>
            <pc:sldMk cId="116589484" sldId="257"/>
            <ac:spMk id="5" creationId="{3B6DDDEA-781A-4D05-5EB9-5F322C334CBD}"/>
          </ac:spMkLst>
        </pc:spChg>
        <pc:spChg chg="add mod">
          <ac:chgData name="岡田 奈桜" userId="9ecde2d04f3db0a7" providerId="LiveId" clId="{2ECA05D7-65A6-4C39-9664-17249FE066FA}" dt="2023-11-10T18:23:02.502" v="15894" actId="208"/>
          <ac:spMkLst>
            <pc:docMk/>
            <pc:sldMk cId="116589484" sldId="257"/>
            <ac:spMk id="6" creationId="{EA640A1B-F6DB-B443-7DB7-78057BAB2450}"/>
          </ac:spMkLst>
        </pc:spChg>
        <pc:spChg chg="add mod">
          <ac:chgData name="岡田 奈桜" userId="9ecde2d04f3db0a7" providerId="LiveId" clId="{2ECA05D7-65A6-4C39-9664-17249FE066FA}" dt="2023-11-10T18:23:02.502" v="15894" actId="208"/>
          <ac:spMkLst>
            <pc:docMk/>
            <pc:sldMk cId="116589484" sldId="257"/>
            <ac:spMk id="8" creationId="{C97172C0-DD60-1263-AAB0-63312DFCB640}"/>
          </ac:spMkLst>
        </pc:spChg>
        <pc:spChg chg="add mod">
          <ac:chgData name="岡田 奈桜" userId="9ecde2d04f3db0a7" providerId="LiveId" clId="{2ECA05D7-65A6-4C39-9664-17249FE066FA}" dt="2023-11-10T18:23:02.502" v="15894" actId="208"/>
          <ac:spMkLst>
            <pc:docMk/>
            <pc:sldMk cId="116589484" sldId="257"/>
            <ac:spMk id="9" creationId="{FD0BCEAB-F679-8111-2E7A-E6D2346B9183}"/>
          </ac:spMkLst>
        </pc:spChg>
        <pc:spChg chg="add mod">
          <ac:chgData name="岡田 奈桜" userId="9ecde2d04f3db0a7" providerId="LiveId" clId="{2ECA05D7-65A6-4C39-9664-17249FE066FA}" dt="2023-10-28T02:54:48.196" v="4399" actId="164"/>
          <ac:spMkLst>
            <pc:docMk/>
            <pc:sldMk cId="116589484" sldId="257"/>
            <ac:spMk id="10" creationId="{E89654AB-7251-D282-F29F-395FBD6E5134}"/>
          </ac:spMkLst>
        </pc:spChg>
        <pc:spChg chg="add mod">
          <ac:chgData name="岡田 奈桜" userId="9ecde2d04f3db0a7" providerId="LiveId" clId="{2ECA05D7-65A6-4C39-9664-17249FE066FA}" dt="2023-10-28T02:54:48.196" v="4399" actId="164"/>
          <ac:spMkLst>
            <pc:docMk/>
            <pc:sldMk cId="116589484" sldId="257"/>
            <ac:spMk id="11" creationId="{5A6BA7D0-6C66-2187-62BF-EE8B8AEB7BCD}"/>
          </ac:spMkLst>
        </pc:spChg>
        <pc:spChg chg="add del">
          <ac:chgData name="岡田 奈桜" userId="9ecde2d04f3db0a7" providerId="LiveId" clId="{2ECA05D7-65A6-4C39-9664-17249FE066FA}" dt="2023-10-28T02:51:01.734" v="4338" actId="11529"/>
          <ac:spMkLst>
            <pc:docMk/>
            <pc:sldMk cId="116589484" sldId="257"/>
            <ac:spMk id="12" creationId="{2190C50A-26CA-A130-B0FF-F3F00B3C4656}"/>
          </ac:spMkLst>
        </pc:spChg>
        <pc:spChg chg="add del mod">
          <ac:chgData name="岡田 奈桜" userId="9ecde2d04f3db0a7" providerId="LiveId" clId="{2ECA05D7-65A6-4C39-9664-17249FE066FA}" dt="2023-11-10T18:23:13.902" v="15895" actId="478"/>
          <ac:spMkLst>
            <pc:docMk/>
            <pc:sldMk cId="116589484" sldId="257"/>
            <ac:spMk id="12" creationId="{77807002-DF86-3E5C-A880-BB70EAE70687}"/>
          </ac:spMkLst>
        </pc:spChg>
        <pc:spChg chg="add del">
          <ac:chgData name="岡田 奈桜" userId="9ecde2d04f3db0a7" providerId="LiveId" clId="{2ECA05D7-65A6-4C39-9664-17249FE066FA}" dt="2023-11-03T07:01:41.302" v="10649" actId="11529"/>
          <ac:spMkLst>
            <pc:docMk/>
            <pc:sldMk cId="116589484" sldId="257"/>
            <ac:spMk id="13" creationId="{7BE9496B-56DE-65BD-3381-CBB64D54EBF8}"/>
          </ac:spMkLst>
        </pc:spChg>
        <pc:spChg chg="add mod">
          <ac:chgData name="岡田 奈桜" userId="9ecde2d04f3db0a7" providerId="LiveId" clId="{2ECA05D7-65A6-4C39-9664-17249FE066FA}" dt="2023-11-10T18:23:41.137" v="15934"/>
          <ac:spMkLst>
            <pc:docMk/>
            <pc:sldMk cId="116589484" sldId="257"/>
            <ac:spMk id="13" creationId="{F90C77A1-0E17-5C9B-3110-C3D329F04C8F}"/>
          </ac:spMkLst>
        </pc:spChg>
        <pc:spChg chg="add mod">
          <ac:chgData name="岡田 奈桜" userId="9ecde2d04f3db0a7" providerId="LiveId" clId="{2ECA05D7-65A6-4C39-9664-17249FE066FA}" dt="2023-10-31T05:08:54.238" v="8911" actId="1076"/>
          <ac:spMkLst>
            <pc:docMk/>
            <pc:sldMk cId="116589484" sldId="257"/>
            <ac:spMk id="15" creationId="{8462636F-B8CB-D658-855F-79DBECA5CCFD}"/>
          </ac:spMkLst>
        </pc:spChg>
        <pc:spChg chg="add mod">
          <ac:chgData name="岡田 奈桜" userId="9ecde2d04f3db0a7" providerId="LiveId" clId="{2ECA05D7-65A6-4C39-9664-17249FE066FA}" dt="2023-11-10T18:23:02.502" v="15894" actId="208"/>
          <ac:spMkLst>
            <pc:docMk/>
            <pc:sldMk cId="116589484" sldId="257"/>
            <ac:spMk id="16" creationId="{8C0B0F1F-F561-F1A1-442A-7E56C9E91824}"/>
          </ac:spMkLst>
        </pc:spChg>
        <pc:spChg chg="add del mod">
          <ac:chgData name="岡田 奈桜" userId="9ecde2d04f3db0a7" providerId="LiveId" clId="{2ECA05D7-65A6-4C39-9664-17249FE066FA}" dt="2023-11-03T07:02:57.697" v="10654"/>
          <ac:spMkLst>
            <pc:docMk/>
            <pc:sldMk cId="116589484" sldId="257"/>
            <ac:spMk id="18" creationId="{B40561CD-4CFF-4922-6318-2F1198EC1F79}"/>
          </ac:spMkLst>
        </pc:spChg>
        <pc:spChg chg="add del mod">
          <ac:chgData name="岡田 奈桜" userId="9ecde2d04f3db0a7" providerId="LiveId" clId="{2ECA05D7-65A6-4C39-9664-17249FE066FA}" dt="2023-11-10T18:23:31.650" v="15922" actId="478"/>
          <ac:spMkLst>
            <pc:docMk/>
            <pc:sldMk cId="116589484" sldId="257"/>
            <ac:spMk id="19" creationId="{8D92FE80-8BB4-1914-CDCB-210D191AE27F}"/>
          </ac:spMkLst>
        </pc:spChg>
        <pc:grpChg chg="add mod">
          <ac:chgData name="岡田 奈桜" userId="9ecde2d04f3db0a7" providerId="LiveId" clId="{2ECA05D7-65A6-4C39-9664-17249FE066FA}" dt="2023-10-31T05:08:57.837" v="8912" actId="1076"/>
          <ac:grpSpMkLst>
            <pc:docMk/>
            <pc:sldMk cId="116589484" sldId="257"/>
            <ac:grpSpMk id="17" creationId="{DD743A1D-C4E9-7DAA-2E24-5B030C325E85}"/>
          </ac:grpSpMkLst>
        </pc:grpChg>
        <pc:grpChg chg="add mod">
          <ac:chgData name="岡田 奈桜" userId="9ecde2d04f3db0a7" providerId="LiveId" clId="{2ECA05D7-65A6-4C39-9664-17249FE066FA}" dt="2023-11-10T18:23:48.561" v="15935" actId="1076"/>
          <ac:grpSpMkLst>
            <pc:docMk/>
            <pc:sldMk cId="116589484" sldId="257"/>
            <ac:grpSpMk id="20" creationId="{D2F46A67-758B-C103-3FDF-CA3EC2C9334F}"/>
          </ac:grpSpMkLst>
        </pc:grpChg>
        <pc:picChg chg="add mod modCrop">
          <ac:chgData name="岡田 奈桜" userId="9ecde2d04f3db0a7" providerId="LiveId" clId="{2ECA05D7-65A6-4C39-9664-17249FE066FA}" dt="2023-10-28T02:54:48.196" v="4399" actId="164"/>
          <ac:picMkLst>
            <pc:docMk/>
            <pc:sldMk cId="116589484" sldId="257"/>
            <ac:picMk id="4" creationId="{4CD599CC-F4DB-50B4-8C3D-1EA62424D9F5}"/>
          </ac:picMkLst>
        </pc:picChg>
        <pc:cxnChg chg="add mod">
          <ac:chgData name="岡田 奈桜" userId="9ecde2d04f3db0a7" providerId="LiveId" clId="{2ECA05D7-65A6-4C39-9664-17249FE066FA}" dt="2023-10-28T02:54:48.196" v="4399" actId="164"/>
          <ac:cxnSpMkLst>
            <pc:docMk/>
            <pc:sldMk cId="116589484" sldId="257"/>
            <ac:cxnSpMk id="7" creationId="{5C54D32A-662D-6C21-D758-3105A2CD4CC0}"/>
          </ac:cxnSpMkLst>
        </pc:cxnChg>
        <pc:cxnChg chg="add mod">
          <ac:chgData name="岡田 奈桜" userId="9ecde2d04f3db0a7" providerId="LiveId" clId="{2ECA05D7-65A6-4C39-9664-17249FE066FA}" dt="2023-10-28T02:54:48.196" v="4399" actId="164"/>
          <ac:cxnSpMkLst>
            <pc:docMk/>
            <pc:sldMk cId="116589484" sldId="257"/>
            <ac:cxnSpMk id="14" creationId="{96E62742-CC24-890A-39F1-81358FFBDC8F}"/>
          </ac:cxnSpMkLst>
        </pc:cxnChg>
      </pc:sldChg>
      <pc:sldChg chg="addSp delSp modSp new mod modNotesTx">
        <pc:chgData name="岡田 奈桜" userId="9ecde2d04f3db0a7" providerId="LiveId" clId="{2ECA05D7-65A6-4C39-9664-17249FE066FA}" dt="2023-11-22T03:33:24.961" v="16674" actId="1076"/>
        <pc:sldMkLst>
          <pc:docMk/>
          <pc:sldMk cId="87801146" sldId="258"/>
        </pc:sldMkLst>
        <pc:spChg chg="add mod topLvl">
          <ac:chgData name="岡田 奈桜" userId="9ecde2d04f3db0a7" providerId="LiveId" clId="{2ECA05D7-65A6-4C39-9664-17249FE066FA}" dt="2023-11-07T01:33:33.432" v="14201" actId="164"/>
          <ac:spMkLst>
            <pc:docMk/>
            <pc:sldMk cId="87801146" sldId="258"/>
            <ac:spMk id="2" creationId="{455C4A1E-6F0B-D699-368D-1BEBFBC6159E}"/>
          </ac:spMkLst>
        </pc:spChg>
        <pc:spChg chg="add mod">
          <ac:chgData name="岡田 奈桜" userId="9ecde2d04f3db0a7" providerId="LiveId" clId="{2ECA05D7-65A6-4C39-9664-17249FE066FA}" dt="2023-11-19T03:26:47.789" v="16585" actId="1076"/>
          <ac:spMkLst>
            <pc:docMk/>
            <pc:sldMk cId="87801146" sldId="258"/>
            <ac:spMk id="3" creationId="{4806BA3A-48A3-63B8-D277-778E6645F9C8}"/>
          </ac:spMkLst>
        </pc:spChg>
        <pc:spChg chg="add del mod">
          <ac:chgData name="岡田 奈桜" userId="9ecde2d04f3db0a7" providerId="LiveId" clId="{2ECA05D7-65A6-4C39-9664-17249FE066FA}" dt="2023-11-03T07:36:11.932" v="11206" actId="478"/>
          <ac:spMkLst>
            <pc:docMk/>
            <pc:sldMk cId="87801146" sldId="258"/>
            <ac:spMk id="3" creationId="{5280F891-388E-5BA9-AB9E-786455597605}"/>
          </ac:spMkLst>
        </pc:spChg>
        <pc:spChg chg="add del mod ord">
          <ac:chgData name="岡田 奈桜" userId="9ecde2d04f3db0a7" providerId="LiveId" clId="{2ECA05D7-65A6-4C39-9664-17249FE066FA}" dt="2023-10-17T03:59:03.044" v="367" actId="11529"/>
          <ac:spMkLst>
            <pc:docMk/>
            <pc:sldMk cId="87801146" sldId="258"/>
            <ac:spMk id="3" creationId="{FD4A02D0-C5C0-73B9-54DB-2221EF7635FC}"/>
          </ac:spMkLst>
        </pc:spChg>
        <pc:spChg chg="add mod">
          <ac:chgData name="岡田 奈桜" userId="9ecde2d04f3db0a7" providerId="LiveId" clId="{2ECA05D7-65A6-4C39-9664-17249FE066FA}" dt="2023-11-07T01:34:17.627" v="14204" actId="1076"/>
          <ac:spMkLst>
            <pc:docMk/>
            <pc:sldMk cId="87801146" sldId="258"/>
            <ac:spMk id="4" creationId="{B9D7E3C2-E250-B37A-6CAD-56AC40C0BC89}"/>
          </ac:spMkLst>
        </pc:spChg>
        <pc:spChg chg="add del mod ord">
          <ac:chgData name="岡田 奈桜" userId="9ecde2d04f3db0a7" providerId="LiveId" clId="{2ECA05D7-65A6-4C39-9664-17249FE066FA}" dt="2023-10-17T04:02:13.437" v="386" actId="11529"/>
          <ac:spMkLst>
            <pc:docMk/>
            <pc:sldMk cId="87801146" sldId="258"/>
            <ac:spMk id="4" creationId="{EBD82E67-3182-18C4-7194-5E1F0D17103E}"/>
          </ac:spMkLst>
        </pc:spChg>
        <pc:spChg chg="add del mod ord">
          <ac:chgData name="岡田 奈桜" userId="9ecde2d04f3db0a7" providerId="LiveId" clId="{2ECA05D7-65A6-4C39-9664-17249FE066FA}" dt="2023-10-17T04:02:10.582" v="380" actId="11529"/>
          <ac:spMkLst>
            <pc:docMk/>
            <pc:sldMk cId="87801146" sldId="258"/>
            <ac:spMk id="5" creationId="{684CAC1F-BC15-08E4-1004-6087B37ABBD6}"/>
          </ac:spMkLst>
        </pc:spChg>
        <pc:spChg chg="add mod">
          <ac:chgData name="岡田 奈桜" userId="9ecde2d04f3db0a7" providerId="LiveId" clId="{2ECA05D7-65A6-4C39-9664-17249FE066FA}" dt="2023-11-22T03:33:24.961" v="16674" actId="1076"/>
          <ac:spMkLst>
            <pc:docMk/>
            <pc:sldMk cId="87801146" sldId="258"/>
            <ac:spMk id="6" creationId="{86D877F6-CA44-E19A-03FA-0BA0D5F6B009}"/>
          </ac:spMkLst>
        </pc:spChg>
        <pc:spChg chg="add del mod">
          <ac:chgData name="岡田 奈桜" userId="9ecde2d04f3db0a7" providerId="LiveId" clId="{2ECA05D7-65A6-4C39-9664-17249FE066FA}" dt="2023-10-17T04:06:34.151" v="503" actId="478"/>
          <ac:spMkLst>
            <pc:docMk/>
            <pc:sldMk cId="87801146" sldId="258"/>
            <ac:spMk id="10" creationId="{64375CE1-B7FD-FDBD-2053-9564A50184BE}"/>
          </ac:spMkLst>
        </pc:spChg>
        <pc:spChg chg="add mod topLvl">
          <ac:chgData name="岡田 奈桜" userId="9ecde2d04f3db0a7" providerId="LiveId" clId="{2ECA05D7-65A6-4C39-9664-17249FE066FA}" dt="2023-10-17T04:23:50.590" v="960" actId="113"/>
          <ac:spMkLst>
            <pc:docMk/>
            <pc:sldMk cId="87801146" sldId="258"/>
            <ac:spMk id="11" creationId="{6D3D822E-AD85-77AF-934A-A046DFBDA584}"/>
          </ac:spMkLst>
        </pc:spChg>
        <pc:spChg chg="add del mod">
          <ac:chgData name="岡田 奈桜" userId="9ecde2d04f3db0a7" providerId="LiveId" clId="{2ECA05D7-65A6-4C39-9664-17249FE066FA}" dt="2023-10-17T04:08:56.261" v="566"/>
          <ac:spMkLst>
            <pc:docMk/>
            <pc:sldMk cId="87801146" sldId="258"/>
            <ac:spMk id="13" creationId="{0BC8B469-335D-767C-5B3B-5ECD4D656977}"/>
          </ac:spMkLst>
        </pc:spChg>
        <pc:spChg chg="add mod topLvl">
          <ac:chgData name="岡田 奈桜" userId="9ecde2d04f3db0a7" providerId="LiveId" clId="{2ECA05D7-65A6-4C39-9664-17249FE066FA}" dt="2023-10-17T04:23:53.645" v="961" actId="113"/>
          <ac:spMkLst>
            <pc:docMk/>
            <pc:sldMk cId="87801146" sldId="258"/>
            <ac:spMk id="14" creationId="{B6EE9BEB-008D-B967-03E5-6FDF4C2587AD}"/>
          </ac:spMkLst>
        </pc:spChg>
        <pc:spChg chg="add mod topLvl">
          <ac:chgData name="岡田 奈桜" userId="9ecde2d04f3db0a7" providerId="LiveId" clId="{2ECA05D7-65A6-4C39-9664-17249FE066FA}" dt="2023-10-17T04:24:00.098" v="963" actId="113"/>
          <ac:spMkLst>
            <pc:docMk/>
            <pc:sldMk cId="87801146" sldId="258"/>
            <ac:spMk id="15" creationId="{A5FE01AA-1B65-968B-8DCF-F1E32A83DB41}"/>
          </ac:spMkLst>
        </pc:spChg>
        <pc:spChg chg="add mod topLvl">
          <ac:chgData name="岡田 奈桜" userId="9ecde2d04f3db0a7" providerId="LiveId" clId="{2ECA05D7-65A6-4C39-9664-17249FE066FA}" dt="2023-10-17T04:23:56.628" v="962" actId="113"/>
          <ac:spMkLst>
            <pc:docMk/>
            <pc:sldMk cId="87801146" sldId="258"/>
            <ac:spMk id="16" creationId="{F0493D28-8391-E580-6EBA-FB290A0170A6}"/>
          </ac:spMkLst>
        </pc:spChg>
        <pc:spChg chg="add mod topLvl">
          <ac:chgData name="岡田 奈桜" userId="9ecde2d04f3db0a7" providerId="LiveId" clId="{2ECA05D7-65A6-4C39-9664-17249FE066FA}" dt="2023-10-17T04:24:04.942" v="964" actId="113"/>
          <ac:spMkLst>
            <pc:docMk/>
            <pc:sldMk cId="87801146" sldId="258"/>
            <ac:spMk id="17" creationId="{7A22A9C6-E86D-A490-0232-B1B4A0462A33}"/>
          </ac:spMkLst>
        </pc:spChg>
        <pc:spChg chg="add mod topLvl">
          <ac:chgData name="岡田 奈桜" userId="9ecde2d04f3db0a7" providerId="LiveId" clId="{2ECA05D7-65A6-4C39-9664-17249FE066FA}" dt="2023-10-17T04:21:01.920" v="913" actId="164"/>
          <ac:spMkLst>
            <pc:docMk/>
            <pc:sldMk cId="87801146" sldId="258"/>
            <ac:spMk id="18" creationId="{6647CC24-9EF0-9386-C327-8A5C1607B90C}"/>
          </ac:spMkLst>
        </pc:spChg>
        <pc:spChg chg="add mod topLvl">
          <ac:chgData name="岡田 奈桜" userId="9ecde2d04f3db0a7" providerId="LiveId" clId="{2ECA05D7-65A6-4C39-9664-17249FE066FA}" dt="2023-10-17T04:21:01.920" v="913" actId="164"/>
          <ac:spMkLst>
            <pc:docMk/>
            <pc:sldMk cId="87801146" sldId="258"/>
            <ac:spMk id="19" creationId="{9EE51F46-0FE3-EBD4-AA18-C36097D7F816}"/>
          </ac:spMkLst>
        </pc:spChg>
        <pc:spChg chg="add del mod">
          <ac:chgData name="岡田 奈桜" userId="9ecde2d04f3db0a7" providerId="LiveId" clId="{2ECA05D7-65A6-4C39-9664-17249FE066FA}" dt="2023-10-17T04:18:00.323" v="896"/>
          <ac:spMkLst>
            <pc:docMk/>
            <pc:sldMk cId="87801146" sldId="258"/>
            <ac:spMk id="20" creationId="{7007192A-0B93-FB19-CC60-5F00742D2054}"/>
          </ac:spMkLst>
        </pc:spChg>
        <pc:spChg chg="add mod topLvl">
          <ac:chgData name="岡田 奈桜" userId="9ecde2d04f3db0a7" providerId="LiveId" clId="{2ECA05D7-65A6-4C39-9664-17249FE066FA}" dt="2023-10-17T04:21:01.920" v="913" actId="164"/>
          <ac:spMkLst>
            <pc:docMk/>
            <pc:sldMk cId="87801146" sldId="258"/>
            <ac:spMk id="21" creationId="{5049D1CC-D2C7-5E94-557C-E81D48D3CC36}"/>
          </ac:spMkLst>
        </pc:spChg>
        <pc:spChg chg="add mod topLvl">
          <ac:chgData name="岡田 奈桜" userId="9ecde2d04f3db0a7" providerId="LiveId" clId="{2ECA05D7-65A6-4C39-9664-17249FE066FA}" dt="2023-10-17T04:21:01.920" v="913" actId="164"/>
          <ac:spMkLst>
            <pc:docMk/>
            <pc:sldMk cId="87801146" sldId="258"/>
            <ac:spMk id="22" creationId="{5F0EEECF-0790-9CDC-6EA9-7408FA9CC51A}"/>
          </ac:spMkLst>
        </pc:spChg>
        <pc:spChg chg="add mod topLvl">
          <ac:chgData name="岡田 奈桜" userId="9ecde2d04f3db0a7" providerId="LiveId" clId="{2ECA05D7-65A6-4C39-9664-17249FE066FA}" dt="2023-11-07T01:33:33.432" v="14201" actId="164"/>
          <ac:spMkLst>
            <pc:docMk/>
            <pc:sldMk cId="87801146" sldId="258"/>
            <ac:spMk id="23" creationId="{4896C448-CF88-5E81-EFC3-585283A897A3}"/>
          </ac:spMkLst>
        </pc:spChg>
        <pc:spChg chg="add mod topLvl">
          <ac:chgData name="岡田 奈桜" userId="9ecde2d04f3db0a7" providerId="LiveId" clId="{2ECA05D7-65A6-4C39-9664-17249FE066FA}" dt="2023-11-07T01:33:33.432" v="14201" actId="164"/>
          <ac:spMkLst>
            <pc:docMk/>
            <pc:sldMk cId="87801146" sldId="258"/>
            <ac:spMk id="26" creationId="{ACA128D8-FA06-6151-1177-031E3D422B96}"/>
          </ac:spMkLst>
        </pc:spChg>
        <pc:spChg chg="add del mod">
          <ac:chgData name="岡田 奈桜" userId="9ecde2d04f3db0a7" providerId="LiveId" clId="{2ECA05D7-65A6-4C39-9664-17249FE066FA}" dt="2023-10-17T04:27:07.264" v="967" actId="767"/>
          <ac:spMkLst>
            <pc:docMk/>
            <pc:sldMk cId="87801146" sldId="258"/>
            <ac:spMk id="28" creationId="{EA33558A-0A15-47DE-0707-84AF73DC5707}"/>
          </ac:spMkLst>
        </pc:spChg>
        <pc:spChg chg="add del mod">
          <ac:chgData name="岡田 奈桜" userId="9ecde2d04f3db0a7" providerId="LiveId" clId="{2ECA05D7-65A6-4C39-9664-17249FE066FA}" dt="2023-10-17T04:52:15.053" v="1624"/>
          <ac:spMkLst>
            <pc:docMk/>
            <pc:sldMk cId="87801146" sldId="258"/>
            <ac:spMk id="29" creationId="{1ECE6084-9CDB-E2E4-569D-5EFBE685F291}"/>
          </ac:spMkLst>
        </pc:spChg>
        <pc:grpChg chg="add mod">
          <ac:chgData name="岡田 奈桜" userId="9ecde2d04f3db0a7" providerId="LiveId" clId="{2ECA05D7-65A6-4C39-9664-17249FE066FA}" dt="2023-11-07T01:33:38.769" v="14202" actId="1076"/>
          <ac:grpSpMkLst>
            <pc:docMk/>
            <pc:sldMk cId="87801146" sldId="258"/>
            <ac:grpSpMk id="5" creationId="{6C13AA5F-F838-C198-71E0-CEA20068AC32}"/>
          </ac:grpSpMkLst>
        </pc:grpChg>
        <pc:grpChg chg="add del mod">
          <ac:chgData name="岡田 奈桜" userId="9ecde2d04f3db0a7" providerId="LiveId" clId="{2ECA05D7-65A6-4C39-9664-17249FE066FA}" dt="2023-10-17T04:20:41.948" v="912" actId="165"/>
          <ac:grpSpMkLst>
            <pc:docMk/>
            <pc:sldMk cId="87801146" sldId="258"/>
            <ac:grpSpMk id="24" creationId="{9F264A1C-6E57-0DAA-7663-9862871F49E4}"/>
          </ac:grpSpMkLst>
        </pc:grpChg>
        <pc:grpChg chg="add mod">
          <ac:chgData name="岡田 奈桜" userId="9ecde2d04f3db0a7" providerId="LiveId" clId="{2ECA05D7-65A6-4C39-9664-17249FE066FA}" dt="2023-11-06T01:44:12.506" v="12747" actId="1076"/>
          <ac:grpSpMkLst>
            <pc:docMk/>
            <pc:sldMk cId="87801146" sldId="258"/>
            <ac:grpSpMk id="25" creationId="{80DCE9A4-5620-FC84-A1D5-288809F14D40}"/>
          </ac:grpSpMkLst>
        </pc:grpChg>
        <pc:grpChg chg="add del mod">
          <ac:chgData name="岡田 奈桜" userId="9ecde2d04f3db0a7" providerId="LiveId" clId="{2ECA05D7-65A6-4C39-9664-17249FE066FA}" dt="2023-11-07T01:33:25.063" v="14200" actId="165"/>
          <ac:grpSpMkLst>
            <pc:docMk/>
            <pc:sldMk cId="87801146" sldId="258"/>
            <ac:grpSpMk id="27" creationId="{5707E7C0-3AEE-7027-75DC-854C7B9DADED}"/>
          </ac:grpSpMkLst>
        </pc:grpChg>
        <pc:graphicFrameChg chg="add del mod modGraphic">
          <ac:chgData name="岡田 奈桜" userId="9ecde2d04f3db0a7" providerId="LiveId" clId="{2ECA05D7-65A6-4C39-9664-17249FE066FA}" dt="2023-10-17T04:31:07.246" v="1076" actId="3680"/>
          <ac:graphicFrameMkLst>
            <pc:docMk/>
            <pc:sldMk cId="87801146" sldId="258"/>
            <ac:graphicFrameMk id="30" creationId="{105EC5B7-A09C-F172-8BE5-52133090BAEB}"/>
          </ac:graphicFrameMkLst>
        </pc:graphicFrameChg>
        <pc:graphicFrameChg chg="add del mod modGraphic">
          <ac:chgData name="岡田 奈桜" userId="9ecde2d04f3db0a7" providerId="LiveId" clId="{2ECA05D7-65A6-4C39-9664-17249FE066FA}" dt="2023-10-17T06:19:41.364" v="1643" actId="478"/>
          <ac:graphicFrameMkLst>
            <pc:docMk/>
            <pc:sldMk cId="87801146" sldId="258"/>
            <ac:graphicFrameMk id="31" creationId="{3EA08543-EF01-7389-161B-D185EEC87B59}"/>
          </ac:graphicFrameMkLst>
        </pc:graphicFrameChg>
        <pc:graphicFrameChg chg="add del mod">
          <ac:chgData name="岡田 奈桜" userId="9ecde2d04f3db0a7" providerId="LiveId" clId="{2ECA05D7-65A6-4C39-9664-17249FE066FA}" dt="2023-10-17T06:19:38.126" v="1642" actId="478"/>
          <ac:graphicFrameMkLst>
            <pc:docMk/>
            <pc:sldMk cId="87801146" sldId="258"/>
            <ac:graphicFrameMk id="32" creationId="{E10C816B-87E6-DA03-C80F-6630A053AE51}"/>
          </ac:graphicFrameMkLst>
        </pc:graphicFrameChg>
        <pc:cxnChg chg="add del mod">
          <ac:chgData name="岡田 奈桜" userId="9ecde2d04f3db0a7" providerId="LiveId" clId="{2ECA05D7-65A6-4C39-9664-17249FE066FA}" dt="2023-10-17T04:03:10.601" v="392" actId="478"/>
          <ac:cxnSpMkLst>
            <pc:docMk/>
            <pc:sldMk cId="87801146" sldId="258"/>
            <ac:cxnSpMk id="7" creationId="{FF1EDBDD-6DAD-578B-FF60-17FDE725F654}"/>
          </ac:cxnSpMkLst>
        </pc:cxnChg>
      </pc:sldChg>
      <pc:sldChg chg="addSp modSp new mod modNotesTx">
        <pc:chgData name="岡田 奈桜" userId="9ecde2d04f3db0a7" providerId="LiveId" clId="{2ECA05D7-65A6-4C39-9664-17249FE066FA}" dt="2023-11-22T04:08:24.012" v="16724" actId="1076"/>
        <pc:sldMkLst>
          <pc:docMk/>
          <pc:sldMk cId="860792306" sldId="259"/>
        </pc:sldMkLst>
        <pc:spChg chg="add mod">
          <ac:chgData name="岡田 奈桜" userId="9ecde2d04f3db0a7" providerId="LiveId" clId="{2ECA05D7-65A6-4C39-9664-17249FE066FA}" dt="2023-11-22T04:08:03.311" v="16713" actId="1076"/>
          <ac:spMkLst>
            <pc:docMk/>
            <pc:sldMk cId="860792306" sldId="259"/>
            <ac:spMk id="2" creationId="{1DB1FFD0-8102-14D2-5D47-2EB9810ED113}"/>
          </ac:spMkLst>
        </pc:spChg>
        <pc:spChg chg="add mod">
          <ac:chgData name="岡田 奈桜" userId="9ecde2d04f3db0a7" providerId="LiveId" clId="{2ECA05D7-65A6-4C39-9664-17249FE066FA}" dt="2023-11-19T02:41:29.022" v="16579" actId="20577"/>
          <ac:spMkLst>
            <pc:docMk/>
            <pc:sldMk cId="860792306" sldId="259"/>
            <ac:spMk id="3" creationId="{D06D820B-5C33-AF97-3235-EF040D0C8491}"/>
          </ac:spMkLst>
        </pc:spChg>
        <pc:spChg chg="add mod">
          <ac:chgData name="岡田 奈桜" userId="9ecde2d04f3db0a7" providerId="LiveId" clId="{2ECA05D7-65A6-4C39-9664-17249FE066FA}" dt="2023-11-19T02:40:29.859" v="16558" actId="1076"/>
          <ac:spMkLst>
            <pc:docMk/>
            <pc:sldMk cId="860792306" sldId="259"/>
            <ac:spMk id="5" creationId="{D31DED10-3394-EFF6-1CED-31E733BB33AC}"/>
          </ac:spMkLst>
        </pc:spChg>
        <pc:spChg chg="add mod">
          <ac:chgData name="岡田 奈桜" userId="9ecde2d04f3db0a7" providerId="LiveId" clId="{2ECA05D7-65A6-4C39-9664-17249FE066FA}" dt="2023-11-19T02:40:07.827" v="16553" actId="6549"/>
          <ac:spMkLst>
            <pc:docMk/>
            <pc:sldMk cId="860792306" sldId="259"/>
            <ac:spMk id="6" creationId="{A4FF4DAA-E36F-2888-A52D-624F8A70608A}"/>
          </ac:spMkLst>
        </pc:spChg>
        <pc:spChg chg="add mod ord">
          <ac:chgData name="岡田 奈桜" userId="9ecde2d04f3db0a7" providerId="LiveId" clId="{2ECA05D7-65A6-4C39-9664-17249FE066FA}" dt="2023-11-19T02:40:07.827" v="16553" actId="6549"/>
          <ac:spMkLst>
            <pc:docMk/>
            <pc:sldMk cId="860792306" sldId="259"/>
            <ac:spMk id="7" creationId="{386706A2-2CBC-5C23-9D88-CEF58D1E60BD}"/>
          </ac:spMkLst>
        </pc:spChg>
        <pc:spChg chg="add mod">
          <ac:chgData name="岡田 奈桜" userId="9ecde2d04f3db0a7" providerId="LiveId" clId="{2ECA05D7-65A6-4C39-9664-17249FE066FA}" dt="2023-11-22T04:08:24.012" v="16724" actId="1076"/>
          <ac:spMkLst>
            <pc:docMk/>
            <pc:sldMk cId="860792306" sldId="259"/>
            <ac:spMk id="10" creationId="{41C1E903-8898-662B-DBA5-D60BE9B6498A}"/>
          </ac:spMkLst>
        </pc:spChg>
        <pc:grpChg chg="add mod">
          <ac:chgData name="岡田 奈桜" userId="9ecde2d04f3db0a7" providerId="LiveId" clId="{2ECA05D7-65A6-4C39-9664-17249FE066FA}" dt="2023-11-19T02:40:25.309" v="16557" actId="1076"/>
          <ac:grpSpMkLst>
            <pc:docMk/>
            <pc:sldMk cId="860792306" sldId="259"/>
            <ac:grpSpMk id="8" creationId="{957DD089-CE35-CCD5-EDF9-37887E1264EA}"/>
          </ac:grpSpMkLst>
        </pc:grpChg>
        <pc:graphicFrameChg chg="add mod modGraphic">
          <ac:chgData name="岡田 奈桜" userId="9ecde2d04f3db0a7" providerId="LiveId" clId="{2ECA05D7-65A6-4C39-9664-17249FE066FA}" dt="2023-11-07T01:57:33.222" v="14349" actId="1076"/>
          <ac:graphicFrameMkLst>
            <pc:docMk/>
            <pc:sldMk cId="860792306" sldId="259"/>
            <ac:graphicFrameMk id="4" creationId="{5605A4F6-3C53-2E19-B934-4AB9A86E64F5}"/>
          </ac:graphicFrameMkLst>
        </pc:graphicFrameChg>
      </pc:sldChg>
      <pc:sldChg chg="addSp delSp modSp new mod modNotesTx">
        <pc:chgData name="岡田 奈桜" userId="9ecde2d04f3db0a7" providerId="LiveId" clId="{2ECA05D7-65A6-4C39-9664-17249FE066FA}" dt="2023-12-15T01:40:15.751" v="16873" actId="20577"/>
        <pc:sldMkLst>
          <pc:docMk/>
          <pc:sldMk cId="708724628" sldId="260"/>
        </pc:sldMkLst>
        <pc:spChg chg="add mod">
          <ac:chgData name="岡田 奈桜" userId="9ecde2d04f3db0a7" providerId="LiveId" clId="{2ECA05D7-65A6-4C39-9664-17249FE066FA}" dt="2023-12-15T01:40:15.751" v="16873" actId="20577"/>
          <ac:spMkLst>
            <pc:docMk/>
            <pc:sldMk cId="708724628" sldId="260"/>
            <ac:spMk id="2" creationId="{54DE7981-9900-FACE-CA0F-B76A17467742}"/>
          </ac:spMkLst>
        </pc:spChg>
        <pc:spChg chg="add del">
          <ac:chgData name="岡田 奈桜" userId="9ecde2d04f3db0a7" providerId="LiveId" clId="{2ECA05D7-65A6-4C39-9664-17249FE066FA}" dt="2023-11-07T01:21:09.917" v="14023" actId="11529"/>
          <ac:spMkLst>
            <pc:docMk/>
            <pc:sldMk cId="708724628" sldId="260"/>
            <ac:spMk id="3" creationId="{B66FBFFC-C64A-2962-784A-8A0D4C4FF507}"/>
          </ac:spMkLst>
        </pc:spChg>
        <pc:spChg chg="add mod ord">
          <ac:chgData name="岡田 奈桜" userId="9ecde2d04f3db0a7" providerId="LiveId" clId="{2ECA05D7-65A6-4C39-9664-17249FE066FA}" dt="2023-11-22T04:35:04.262" v="16731" actId="167"/>
          <ac:spMkLst>
            <pc:docMk/>
            <pc:sldMk cId="708724628" sldId="260"/>
            <ac:spMk id="3" creationId="{D5263D3F-8347-0689-2495-C3175A65BC83}"/>
          </ac:spMkLst>
        </pc:spChg>
        <pc:spChg chg="add del mod">
          <ac:chgData name="岡田 奈桜" userId="9ecde2d04f3db0a7" providerId="LiveId" clId="{2ECA05D7-65A6-4C39-9664-17249FE066FA}" dt="2023-11-07T01:36:54.386" v="14228" actId="478"/>
          <ac:spMkLst>
            <pc:docMk/>
            <pc:sldMk cId="708724628" sldId="260"/>
            <ac:spMk id="4" creationId="{BCC7A7FA-E993-0AAC-46C9-258A80F2BC5B}"/>
          </ac:spMkLst>
        </pc:spChg>
        <pc:spChg chg="add del">
          <ac:chgData name="岡田 奈桜" userId="9ecde2d04f3db0a7" providerId="LiveId" clId="{2ECA05D7-65A6-4C39-9664-17249FE066FA}" dt="2023-11-07T01:36:27.516" v="14223" actId="11529"/>
          <ac:spMkLst>
            <pc:docMk/>
            <pc:sldMk cId="708724628" sldId="260"/>
            <ac:spMk id="5" creationId="{9DA6D320-CA58-00EE-89A1-F6F8B1BFD0E9}"/>
          </ac:spMkLst>
        </pc:spChg>
        <pc:spChg chg="add mod ord">
          <ac:chgData name="岡田 奈桜" userId="9ecde2d04f3db0a7" providerId="LiveId" clId="{2ECA05D7-65A6-4C39-9664-17249FE066FA}" dt="2023-11-07T01:42:19.757" v="14255" actId="164"/>
          <ac:spMkLst>
            <pc:docMk/>
            <pc:sldMk cId="708724628" sldId="260"/>
            <ac:spMk id="6" creationId="{503FF7EC-5DCD-121C-88B3-A5142D4379E8}"/>
          </ac:spMkLst>
        </pc:spChg>
        <pc:spChg chg="add mod">
          <ac:chgData name="岡田 奈桜" userId="9ecde2d04f3db0a7" providerId="LiveId" clId="{2ECA05D7-65A6-4C39-9664-17249FE066FA}" dt="2023-11-07T01:47:10.043" v="14295" actId="6549"/>
          <ac:spMkLst>
            <pc:docMk/>
            <pc:sldMk cId="708724628" sldId="260"/>
            <ac:spMk id="7" creationId="{7F0E41E6-8F73-8475-D4E6-E45AF3DF4A43}"/>
          </ac:spMkLst>
        </pc:spChg>
        <pc:spChg chg="add mod">
          <ac:chgData name="岡田 奈桜" userId="9ecde2d04f3db0a7" providerId="LiveId" clId="{2ECA05D7-65A6-4C39-9664-17249FE066FA}" dt="2023-11-07T02:47:37.908" v="14939" actId="164"/>
          <ac:spMkLst>
            <pc:docMk/>
            <pc:sldMk cId="708724628" sldId="260"/>
            <ac:spMk id="9" creationId="{B9CE4F36-60EB-8BDE-7490-4E4DD179A8CC}"/>
          </ac:spMkLst>
        </pc:spChg>
        <pc:spChg chg="add del mod">
          <ac:chgData name="岡田 奈桜" userId="9ecde2d04f3db0a7" providerId="LiveId" clId="{2ECA05D7-65A6-4C39-9664-17249FE066FA}" dt="2023-11-07T01:51:25.962" v="14314"/>
          <ac:spMkLst>
            <pc:docMk/>
            <pc:sldMk cId="708724628" sldId="260"/>
            <ac:spMk id="10" creationId="{2E9D75F5-6303-E6C4-65BA-9ACEBF7801F3}"/>
          </ac:spMkLst>
        </pc:spChg>
        <pc:spChg chg="add del mod">
          <ac:chgData name="岡田 奈桜" userId="9ecde2d04f3db0a7" providerId="LiveId" clId="{2ECA05D7-65A6-4C39-9664-17249FE066FA}" dt="2023-11-07T01:53:24.626" v="14320"/>
          <ac:spMkLst>
            <pc:docMk/>
            <pc:sldMk cId="708724628" sldId="260"/>
            <ac:spMk id="11" creationId="{59AEBF78-5DD0-8603-744C-9B1C45B938FD}"/>
          </ac:spMkLst>
        </pc:spChg>
        <pc:spChg chg="add del mod">
          <ac:chgData name="岡田 奈桜" userId="9ecde2d04f3db0a7" providerId="LiveId" clId="{2ECA05D7-65A6-4C39-9664-17249FE066FA}" dt="2023-11-07T01:54:00.671" v="14324" actId="478"/>
          <ac:spMkLst>
            <pc:docMk/>
            <pc:sldMk cId="708724628" sldId="260"/>
            <ac:spMk id="12" creationId="{423C6066-C253-7C9E-2968-D2E32069C4DB}"/>
          </ac:spMkLst>
        </pc:spChg>
        <pc:spChg chg="add mod">
          <ac:chgData name="岡田 奈桜" userId="9ecde2d04f3db0a7" providerId="LiveId" clId="{2ECA05D7-65A6-4C39-9664-17249FE066FA}" dt="2023-11-10T18:22:39.919" v="15892" actId="208"/>
          <ac:spMkLst>
            <pc:docMk/>
            <pc:sldMk cId="708724628" sldId="260"/>
            <ac:spMk id="13" creationId="{16D87B38-D82C-3967-0198-97EECBA8C8A5}"/>
          </ac:spMkLst>
        </pc:spChg>
        <pc:spChg chg="add del">
          <ac:chgData name="岡田 奈桜" userId="9ecde2d04f3db0a7" providerId="LiveId" clId="{2ECA05D7-65A6-4C39-9664-17249FE066FA}" dt="2023-11-07T01:54:38.065" v="14331" actId="11529"/>
          <ac:spMkLst>
            <pc:docMk/>
            <pc:sldMk cId="708724628" sldId="260"/>
            <ac:spMk id="14" creationId="{5B80526C-D6A2-8859-A5FC-220944C42A78}"/>
          </ac:spMkLst>
        </pc:spChg>
        <pc:spChg chg="add del mod">
          <ac:chgData name="岡田 奈桜" userId="9ecde2d04f3db0a7" providerId="LiveId" clId="{2ECA05D7-65A6-4C39-9664-17249FE066FA}" dt="2023-11-07T02:12:16.488" v="14634"/>
          <ac:spMkLst>
            <pc:docMk/>
            <pc:sldMk cId="708724628" sldId="260"/>
            <ac:spMk id="15" creationId="{CDF6EC37-595A-9C30-0B3B-54A7BD420041}"/>
          </ac:spMkLst>
        </pc:spChg>
        <pc:spChg chg="add del mod">
          <ac:chgData name="岡田 奈桜" userId="9ecde2d04f3db0a7" providerId="LiveId" clId="{2ECA05D7-65A6-4C39-9664-17249FE066FA}" dt="2023-11-07T02:17:57.573" v="14724"/>
          <ac:spMkLst>
            <pc:docMk/>
            <pc:sldMk cId="708724628" sldId="260"/>
            <ac:spMk id="16" creationId="{2FDE428E-5BA7-FED9-D256-DC500E8832B7}"/>
          </ac:spMkLst>
        </pc:spChg>
        <pc:spChg chg="add mod">
          <ac:chgData name="岡田 奈桜" userId="9ecde2d04f3db0a7" providerId="LiveId" clId="{2ECA05D7-65A6-4C39-9664-17249FE066FA}" dt="2023-12-08T23:44:41.267" v="16870" actId="20577"/>
          <ac:spMkLst>
            <pc:docMk/>
            <pc:sldMk cId="708724628" sldId="260"/>
            <ac:spMk id="17" creationId="{B18243F6-0211-04D0-04C8-954A937ED140}"/>
          </ac:spMkLst>
        </pc:spChg>
        <pc:spChg chg="add mod">
          <ac:chgData name="岡田 奈桜" userId="9ecde2d04f3db0a7" providerId="LiveId" clId="{2ECA05D7-65A6-4C39-9664-17249FE066FA}" dt="2023-11-07T02:47:37.908" v="14939" actId="164"/>
          <ac:spMkLst>
            <pc:docMk/>
            <pc:sldMk cId="708724628" sldId="260"/>
            <ac:spMk id="18" creationId="{898D98C2-7E58-DA3A-0507-4B97BD72A046}"/>
          </ac:spMkLst>
        </pc:spChg>
        <pc:grpChg chg="add del mod">
          <ac:chgData name="岡田 奈桜" userId="9ecde2d04f3db0a7" providerId="LiveId" clId="{2ECA05D7-65A6-4C39-9664-17249FE066FA}" dt="2023-11-07T01:47:30.250" v="14298" actId="478"/>
          <ac:grpSpMkLst>
            <pc:docMk/>
            <pc:sldMk cId="708724628" sldId="260"/>
            <ac:grpSpMk id="8" creationId="{12A99729-6BFF-02A2-EE3A-E25286C15508}"/>
          </ac:grpSpMkLst>
        </pc:grpChg>
        <pc:grpChg chg="add mod">
          <ac:chgData name="岡田 奈桜" userId="9ecde2d04f3db0a7" providerId="LiveId" clId="{2ECA05D7-65A6-4C39-9664-17249FE066FA}" dt="2023-11-07T02:47:37.908" v="14939" actId="164"/>
          <ac:grpSpMkLst>
            <pc:docMk/>
            <pc:sldMk cId="708724628" sldId="260"/>
            <ac:grpSpMk id="19" creationId="{49AA6A11-63D4-60AC-2244-51E99CC66FAA}"/>
          </ac:grpSpMkLst>
        </pc:grpChg>
      </pc:sldChg>
      <pc:sldChg chg="addSp delSp modSp new mod modNotesTx">
        <pc:chgData name="岡田 奈桜" userId="9ecde2d04f3db0a7" providerId="LiveId" clId="{2ECA05D7-65A6-4C39-9664-17249FE066FA}" dt="2023-11-22T04:58:31.093" v="16857" actId="1076"/>
        <pc:sldMkLst>
          <pc:docMk/>
          <pc:sldMk cId="1114122274" sldId="261"/>
        </pc:sldMkLst>
        <pc:spChg chg="add mod">
          <ac:chgData name="岡田 奈桜" userId="9ecde2d04f3db0a7" providerId="LiveId" clId="{2ECA05D7-65A6-4C39-9664-17249FE066FA}" dt="2023-11-07T01:54:53.313" v="14334" actId="6549"/>
          <ac:spMkLst>
            <pc:docMk/>
            <pc:sldMk cId="1114122274" sldId="261"/>
            <ac:spMk id="2" creationId="{F220D0AA-4DC1-9024-ACB5-2F78E094269D}"/>
          </ac:spMkLst>
        </pc:spChg>
        <pc:spChg chg="add mod">
          <ac:chgData name="岡田 奈桜" userId="9ecde2d04f3db0a7" providerId="LiveId" clId="{2ECA05D7-65A6-4C39-9664-17249FE066FA}" dt="2023-11-22T04:58:31.093" v="16857" actId="1076"/>
          <ac:spMkLst>
            <pc:docMk/>
            <pc:sldMk cId="1114122274" sldId="261"/>
            <ac:spMk id="3" creationId="{1BE2347D-0BCD-FCB3-41C9-6CD84CA9FCD5}"/>
          </ac:spMkLst>
        </pc:spChg>
        <pc:picChg chg="add del mod modCrop">
          <ac:chgData name="岡田 奈桜" userId="9ecde2d04f3db0a7" providerId="LiveId" clId="{2ECA05D7-65A6-4C39-9664-17249FE066FA}" dt="2023-10-31T04:09:12.291" v="7226" actId="478"/>
          <ac:picMkLst>
            <pc:docMk/>
            <pc:sldMk cId="1114122274" sldId="261"/>
            <ac:picMk id="4" creationId="{274D4DC9-5FD3-EF64-DC8F-BF4E05A245EB}"/>
          </ac:picMkLst>
        </pc:picChg>
        <pc:picChg chg="add mod modCrop">
          <ac:chgData name="岡田 奈桜" userId="9ecde2d04f3db0a7" providerId="LiveId" clId="{2ECA05D7-65A6-4C39-9664-17249FE066FA}" dt="2023-10-31T04:09:22.235" v="7228" actId="1076"/>
          <ac:picMkLst>
            <pc:docMk/>
            <pc:sldMk cId="1114122274" sldId="261"/>
            <ac:picMk id="5" creationId="{BC1EF924-A42F-53E6-8171-0F5BD4EFDF6F}"/>
          </ac:picMkLst>
        </pc:picChg>
      </pc:sldChg>
      <pc:sldChg chg="addSp modSp new mod ord modShow">
        <pc:chgData name="岡田 奈桜" userId="9ecde2d04f3db0a7" providerId="LiveId" clId="{2ECA05D7-65A6-4C39-9664-17249FE066FA}" dt="2023-11-21T01:28:30.192" v="16595" actId="729"/>
        <pc:sldMkLst>
          <pc:docMk/>
          <pc:sldMk cId="2133120185" sldId="262"/>
        </pc:sldMkLst>
        <pc:spChg chg="add mod">
          <ac:chgData name="岡田 奈桜" userId="9ecde2d04f3db0a7" providerId="LiveId" clId="{2ECA05D7-65A6-4C39-9664-17249FE066FA}" dt="2023-10-27T07:23:09.480" v="3195" actId="20577"/>
          <ac:spMkLst>
            <pc:docMk/>
            <pc:sldMk cId="2133120185" sldId="262"/>
            <ac:spMk id="2" creationId="{E4F17D69-0942-E8D1-B4A3-61702E9E1644}"/>
          </ac:spMkLst>
        </pc:spChg>
      </pc:sldChg>
      <pc:sldChg chg="addSp delSp modSp new mod">
        <pc:chgData name="岡田 奈桜" userId="9ecde2d04f3db0a7" providerId="LiveId" clId="{2ECA05D7-65A6-4C39-9664-17249FE066FA}" dt="2023-11-18T06:16:42.878" v="15940" actId="20577"/>
        <pc:sldMkLst>
          <pc:docMk/>
          <pc:sldMk cId="901037780" sldId="263"/>
        </pc:sldMkLst>
        <pc:spChg chg="add mod">
          <ac:chgData name="岡田 奈桜" userId="9ecde2d04f3db0a7" providerId="LiveId" clId="{2ECA05D7-65A6-4C39-9664-17249FE066FA}" dt="2023-10-27T08:14:32.211" v="3232" actId="20577"/>
          <ac:spMkLst>
            <pc:docMk/>
            <pc:sldMk cId="901037780" sldId="263"/>
            <ac:spMk id="2" creationId="{1D5A3748-0AD3-BE59-5BCA-A89A1E8DA5FD}"/>
          </ac:spMkLst>
        </pc:spChg>
        <pc:spChg chg="add mod">
          <ac:chgData name="岡田 奈桜" userId="9ecde2d04f3db0a7" providerId="LiveId" clId="{2ECA05D7-65A6-4C39-9664-17249FE066FA}" dt="2023-10-31T04:39:22.220" v="8245" actId="2710"/>
          <ac:spMkLst>
            <pc:docMk/>
            <pc:sldMk cId="901037780" sldId="263"/>
            <ac:spMk id="5" creationId="{27D42C02-BE51-0033-58E4-743E37929ACE}"/>
          </ac:spMkLst>
        </pc:spChg>
        <pc:spChg chg="add del mod">
          <ac:chgData name="岡田 奈桜" userId="9ecde2d04f3db0a7" providerId="LiveId" clId="{2ECA05D7-65A6-4C39-9664-17249FE066FA}" dt="2023-10-30T09:18:04.035" v="6605"/>
          <ac:spMkLst>
            <pc:docMk/>
            <pc:sldMk cId="901037780" sldId="263"/>
            <ac:spMk id="5" creationId="{C78C0249-A665-3A11-D0B2-3E526B7F3B9B}"/>
          </ac:spMkLst>
        </pc:spChg>
        <pc:spChg chg="add mod">
          <ac:chgData name="岡田 奈桜" userId="9ecde2d04f3db0a7" providerId="LiveId" clId="{2ECA05D7-65A6-4C39-9664-17249FE066FA}" dt="2023-11-18T06:16:42.878" v="15940" actId="20577"/>
          <ac:spMkLst>
            <pc:docMk/>
            <pc:sldMk cId="901037780" sldId="263"/>
            <ac:spMk id="6" creationId="{933A2FD0-7B2C-8DCE-1CA4-91115C5F4D2A}"/>
          </ac:spMkLst>
        </pc:spChg>
        <pc:picChg chg="add del mod">
          <ac:chgData name="岡田 奈桜" userId="9ecde2d04f3db0a7" providerId="LiveId" clId="{2ECA05D7-65A6-4C39-9664-17249FE066FA}" dt="2023-10-31T04:22:04.382" v="7734" actId="478"/>
          <ac:picMkLst>
            <pc:docMk/>
            <pc:sldMk cId="901037780" sldId="263"/>
            <ac:picMk id="3" creationId="{24289FB9-9118-6918-3298-81FEC524F68B}"/>
          </ac:picMkLst>
        </pc:picChg>
        <pc:picChg chg="add del mod modCrop">
          <ac:chgData name="岡田 奈桜" userId="9ecde2d04f3db0a7" providerId="LiveId" clId="{2ECA05D7-65A6-4C39-9664-17249FE066FA}" dt="2023-10-31T04:06:47.833" v="6966" actId="478"/>
          <ac:picMkLst>
            <pc:docMk/>
            <pc:sldMk cId="901037780" sldId="263"/>
            <ac:picMk id="4" creationId="{E0222520-52B7-876B-79F3-C3DEA4EB8D08}"/>
          </ac:picMkLst>
        </pc:picChg>
        <pc:picChg chg="add del mod modCrop">
          <ac:chgData name="岡田 奈桜" userId="9ecde2d04f3db0a7" providerId="LiveId" clId="{2ECA05D7-65A6-4C39-9664-17249FE066FA}" dt="2023-10-31T04:36:39.375" v="8225" actId="478"/>
          <ac:picMkLst>
            <pc:docMk/>
            <pc:sldMk cId="901037780" sldId="263"/>
            <ac:picMk id="7" creationId="{0791E324-EAEC-7ED0-6B2B-C4C4EB20A91E}"/>
          </ac:picMkLst>
        </pc:picChg>
        <pc:picChg chg="add del mod">
          <ac:chgData name="岡田 奈桜" userId="9ecde2d04f3db0a7" providerId="LiveId" clId="{2ECA05D7-65A6-4C39-9664-17249FE066FA}" dt="2023-10-31T04:38:48.067" v="8240" actId="478"/>
          <ac:picMkLst>
            <pc:docMk/>
            <pc:sldMk cId="901037780" sldId="263"/>
            <ac:picMk id="8" creationId="{59E0272F-28EB-66E1-EBD3-4F6B66221C3B}"/>
          </ac:picMkLst>
        </pc:picChg>
        <pc:picChg chg="add mod">
          <ac:chgData name="岡田 奈桜" userId="9ecde2d04f3db0a7" providerId="LiveId" clId="{2ECA05D7-65A6-4C39-9664-17249FE066FA}" dt="2023-10-31T04:39:48.080" v="8249" actId="1076"/>
          <ac:picMkLst>
            <pc:docMk/>
            <pc:sldMk cId="901037780" sldId="263"/>
            <ac:picMk id="9" creationId="{C72F753B-68EC-4EFE-0F4C-BD23C1E8A233}"/>
          </ac:picMkLst>
        </pc:picChg>
      </pc:sldChg>
      <pc:sldChg chg="addSp delSp modSp new mod modNotesTx">
        <pc:chgData name="岡田 奈桜" userId="9ecde2d04f3db0a7" providerId="LiveId" clId="{2ECA05D7-65A6-4C39-9664-17249FE066FA}" dt="2023-11-09T07:37:01.962" v="15227" actId="20577"/>
        <pc:sldMkLst>
          <pc:docMk/>
          <pc:sldMk cId="3449414828" sldId="264"/>
        </pc:sldMkLst>
        <pc:spChg chg="add del mod ord">
          <ac:chgData name="岡田 奈桜" userId="9ecde2d04f3db0a7" providerId="LiveId" clId="{2ECA05D7-65A6-4C39-9664-17249FE066FA}" dt="2023-10-28T04:55:51.234" v="4480" actId="478"/>
          <ac:spMkLst>
            <pc:docMk/>
            <pc:sldMk cId="3449414828" sldId="264"/>
            <ac:spMk id="4" creationId="{F574B3EF-FCFA-8931-E12E-50C1226651B8}"/>
          </ac:spMkLst>
        </pc:spChg>
        <pc:spChg chg="add del mod topLvl">
          <ac:chgData name="岡田 奈桜" userId="9ecde2d04f3db0a7" providerId="LiveId" clId="{2ECA05D7-65A6-4C39-9664-17249FE066FA}" dt="2023-10-28T05:02:35.434" v="4498" actId="478"/>
          <ac:spMkLst>
            <pc:docMk/>
            <pc:sldMk cId="3449414828" sldId="264"/>
            <ac:spMk id="5" creationId="{BE55F273-0AF3-9393-5EBA-E9B3B988511C}"/>
          </ac:spMkLst>
        </pc:spChg>
        <pc:grpChg chg="add del mod">
          <ac:chgData name="岡田 奈桜" userId="9ecde2d04f3db0a7" providerId="LiveId" clId="{2ECA05D7-65A6-4C39-9664-17249FE066FA}" dt="2023-10-28T05:02:35.434" v="4498" actId="478"/>
          <ac:grpSpMkLst>
            <pc:docMk/>
            <pc:sldMk cId="3449414828" sldId="264"/>
            <ac:grpSpMk id="8" creationId="{1F1C5B32-013B-B1CD-E2A1-7FF49E3B4C6A}"/>
          </ac:grpSpMkLst>
        </pc:grpChg>
        <pc:picChg chg="add mod topLvl">
          <ac:chgData name="岡田 奈桜" userId="9ecde2d04f3db0a7" providerId="LiveId" clId="{2ECA05D7-65A6-4C39-9664-17249FE066FA}" dt="2023-10-28T05:02:35.434" v="4498" actId="478"/>
          <ac:picMkLst>
            <pc:docMk/>
            <pc:sldMk cId="3449414828" sldId="264"/>
            <ac:picMk id="3" creationId="{C8FFC4D4-2669-DD54-7E2B-5EC0E6498143}"/>
          </ac:picMkLst>
        </pc:picChg>
        <pc:picChg chg="add mod">
          <ac:chgData name="岡田 奈桜" userId="9ecde2d04f3db0a7" providerId="LiveId" clId="{2ECA05D7-65A6-4C39-9664-17249FE066FA}" dt="2023-10-28T05:02:40.664" v="4499" actId="1076"/>
          <ac:picMkLst>
            <pc:docMk/>
            <pc:sldMk cId="3449414828" sldId="264"/>
            <ac:picMk id="7" creationId="{0CD2E537-EF0F-E47E-CA7F-FDC03F88F905}"/>
          </ac:picMkLst>
        </pc:picChg>
      </pc:sldChg>
      <pc:sldChg chg="addSp delSp modSp new mod ord">
        <pc:chgData name="岡田 奈桜" userId="9ecde2d04f3db0a7" providerId="LiveId" clId="{2ECA05D7-65A6-4C39-9664-17249FE066FA}" dt="2023-12-17T01:27:33.413" v="16887" actId="2711"/>
        <pc:sldMkLst>
          <pc:docMk/>
          <pc:sldMk cId="4174821569" sldId="265"/>
        </pc:sldMkLst>
        <pc:spChg chg="add del mod">
          <ac:chgData name="岡田 奈桜" userId="9ecde2d04f3db0a7" providerId="LiveId" clId="{2ECA05D7-65A6-4C39-9664-17249FE066FA}" dt="2023-10-28T04:54:22.756" v="4424" actId="478"/>
          <ac:spMkLst>
            <pc:docMk/>
            <pc:sldMk cId="4174821569" sldId="265"/>
            <ac:spMk id="2" creationId="{EA9F4303-E7BE-DDFE-AE7B-1E56EB351419}"/>
          </ac:spMkLst>
        </pc:spChg>
        <pc:spChg chg="add mod">
          <ac:chgData name="岡田 奈桜" userId="9ecde2d04f3db0a7" providerId="LiveId" clId="{2ECA05D7-65A6-4C39-9664-17249FE066FA}" dt="2023-12-17T01:27:33.413" v="16887" actId="2711"/>
          <ac:spMkLst>
            <pc:docMk/>
            <pc:sldMk cId="4174821569" sldId="265"/>
            <ac:spMk id="3" creationId="{2D00E1AC-8A69-58C4-054C-595DD6754D6C}"/>
          </ac:spMkLst>
        </pc:spChg>
      </pc:sldChg>
      <pc:sldChg chg="addSp modSp new del mod modNotesTx">
        <pc:chgData name="岡田 奈桜" userId="9ecde2d04f3db0a7" providerId="LiveId" clId="{2ECA05D7-65A6-4C39-9664-17249FE066FA}" dt="2023-10-31T08:15:22.033" v="9074" actId="2696"/>
        <pc:sldMkLst>
          <pc:docMk/>
          <pc:sldMk cId="1194708871" sldId="266"/>
        </pc:sldMkLst>
        <pc:spChg chg="add mod">
          <ac:chgData name="岡田 奈桜" userId="9ecde2d04f3db0a7" providerId="LiveId" clId="{2ECA05D7-65A6-4C39-9664-17249FE066FA}" dt="2023-10-30T06:37:51.017" v="5891" actId="20577"/>
          <ac:spMkLst>
            <pc:docMk/>
            <pc:sldMk cId="1194708871" sldId="266"/>
            <ac:spMk id="2" creationId="{6609F089-3983-8799-6103-F3DDA64BDBE9}"/>
          </ac:spMkLst>
        </pc:spChg>
      </pc:sldChg>
      <pc:sldChg chg="addSp delSp modSp new mod">
        <pc:chgData name="岡田 奈桜" userId="9ecde2d04f3db0a7" providerId="LiveId" clId="{2ECA05D7-65A6-4C39-9664-17249FE066FA}" dt="2023-11-10T18:24:06.748" v="15936" actId="208"/>
        <pc:sldMkLst>
          <pc:docMk/>
          <pc:sldMk cId="3792037881" sldId="267"/>
        </pc:sldMkLst>
        <pc:spChg chg="add del mod">
          <ac:chgData name="岡田 奈桜" userId="9ecde2d04f3db0a7" providerId="LiveId" clId="{2ECA05D7-65A6-4C39-9664-17249FE066FA}" dt="2023-11-06T02:47:18.601" v="13443" actId="478"/>
          <ac:spMkLst>
            <pc:docMk/>
            <pc:sldMk cId="3792037881" sldId="267"/>
            <ac:spMk id="2" creationId="{36B97C9C-1939-9B04-EB8F-1700C4E5AD0A}"/>
          </ac:spMkLst>
        </pc:spChg>
        <pc:spChg chg="add mod">
          <ac:chgData name="岡田 奈桜" userId="9ecde2d04f3db0a7" providerId="LiveId" clId="{2ECA05D7-65A6-4C39-9664-17249FE066FA}" dt="2023-11-06T02:59:50.558" v="13615" actId="20577"/>
          <ac:spMkLst>
            <pc:docMk/>
            <pc:sldMk cId="3792037881" sldId="267"/>
            <ac:spMk id="3" creationId="{6A60F904-D145-8A89-0150-B0403066BEB6}"/>
          </ac:spMkLst>
        </pc:spChg>
        <pc:spChg chg="add mod">
          <ac:chgData name="岡田 奈桜" userId="9ecde2d04f3db0a7" providerId="LiveId" clId="{2ECA05D7-65A6-4C39-9664-17249FE066FA}" dt="2023-11-10T18:24:06.748" v="15936" actId="208"/>
          <ac:spMkLst>
            <pc:docMk/>
            <pc:sldMk cId="3792037881" sldId="267"/>
            <ac:spMk id="5" creationId="{DA7A223F-2EA8-FB26-2A2C-9F108C572015}"/>
          </ac:spMkLst>
        </pc:spChg>
        <pc:spChg chg="del mod topLvl">
          <ac:chgData name="岡田 奈桜" userId="9ecde2d04f3db0a7" providerId="LiveId" clId="{2ECA05D7-65A6-4C39-9664-17249FE066FA}" dt="2023-10-31T04:45:09.988" v="8264" actId="478"/>
          <ac:spMkLst>
            <pc:docMk/>
            <pc:sldMk cId="3792037881" sldId="267"/>
            <ac:spMk id="6" creationId="{EDD373F3-4F42-8B7A-B161-E7507ECEDE54}"/>
          </ac:spMkLst>
        </pc:spChg>
        <pc:spChg chg="mod topLvl">
          <ac:chgData name="岡田 奈桜" userId="9ecde2d04f3db0a7" providerId="LiveId" clId="{2ECA05D7-65A6-4C39-9664-17249FE066FA}" dt="2023-11-06T02:49:13.441" v="13511" actId="14100"/>
          <ac:spMkLst>
            <pc:docMk/>
            <pc:sldMk cId="3792037881" sldId="267"/>
            <ac:spMk id="7" creationId="{B8D194B1-EAB1-10EF-ACC0-1E5EB765854C}"/>
          </ac:spMkLst>
        </pc:spChg>
        <pc:grpChg chg="add del mod">
          <ac:chgData name="岡田 奈桜" userId="9ecde2d04f3db0a7" providerId="LiveId" clId="{2ECA05D7-65A6-4C39-9664-17249FE066FA}" dt="2023-10-31T04:45:01.465" v="8262" actId="165"/>
          <ac:grpSpMkLst>
            <pc:docMk/>
            <pc:sldMk cId="3792037881" sldId="267"/>
            <ac:grpSpMk id="5" creationId="{1A202FE7-E7D5-9354-CF7C-E720F51C046B}"/>
          </ac:grpSpMkLst>
        </pc:grpChg>
        <pc:picChg chg="add mod">
          <ac:chgData name="岡田 奈桜" userId="9ecde2d04f3db0a7" providerId="LiveId" clId="{2ECA05D7-65A6-4C39-9664-17249FE066FA}" dt="2023-11-06T01:03:47.280" v="11623" actId="1076"/>
          <ac:picMkLst>
            <pc:docMk/>
            <pc:sldMk cId="3792037881" sldId="267"/>
            <ac:picMk id="4" creationId="{7F7CCEF6-EE99-1D4B-3271-16374A1E59E8}"/>
          </ac:picMkLst>
        </pc:picChg>
      </pc:sldChg>
      <pc:sldChg chg="addSp delSp modSp new mod modNotesTx">
        <pc:chgData name="岡田 奈桜" userId="9ecde2d04f3db0a7" providerId="LiveId" clId="{2ECA05D7-65A6-4C39-9664-17249FE066FA}" dt="2023-11-22T04:43:34.896" v="16855" actId="13926"/>
        <pc:sldMkLst>
          <pc:docMk/>
          <pc:sldMk cId="3079900097" sldId="268"/>
        </pc:sldMkLst>
        <pc:spChg chg="add mod">
          <ac:chgData name="岡田 奈桜" userId="9ecde2d04f3db0a7" providerId="LiveId" clId="{2ECA05D7-65A6-4C39-9664-17249FE066FA}" dt="2023-11-22T04:43:34.896" v="16855" actId="13926"/>
          <ac:spMkLst>
            <pc:docMk/>
            <pc:sldMk cId="3079900097" sldId="268"/>
            <ac:spMk id="2" creationId="{7DCA5ACA-7158-8B09-9539-281B3D13F828}"/>
          </ac:spMkLst>
        </pc:spChg>
        <pc:spChg chg="add del mod">
          <ac:chgData name="岡田 奈桜" userId="9ecde2d04f3db0a7" providerId="LiveId" clId="{2ECA05D7-65A6-4C39-9664-17249FE066FA}" dt="2023-11-07T01:48:10.972" v="14309"/>
          <ac:spMkLst>
            <pc:docMk/>
            <pc:sldMk cId="3079900097" sldId="268"/>
            <ac:spMk id="3" creationId="{2584818B-EACA-6286-1CE2-B90BCD4555DD}"/>
          </ac:spMkLst>
        </pc:spChg>
        <pc:spChg chg="add mod">
          <ac:chgData name="岡田 奈桜" userId="9ecde2d04f3db0a7" providerId="LiveId" clId="{2ECA05D7-65A6-4C39-9664-17249FE066FA}" dt="2023-11-19T03:28:27.786" v="16592" actId="1076"/>
          <ac:spMkLst>
            <pc:docMk/>
            <pc:sldMk cId="3079900097" sldId="268"/>
            <ac:spMk id="3" creationId="{42176A18-4287-9275-3F1B-D3BED04DE7F0}"/>
          </ac:spMkLst>
        </pc:spChg>
        <pc:spChg chg="add del mod">
          <ac:chgData name="岡田 奈桜" userId="9ecde2d04f3db0a7" providerId="LiveId" clId="{2ECA05D7-65A6-4C39-9664-17249FE066FA}" dt="2023-11-07T01:48:10.960" v="14307" actId="478"/>
          <ac:spMkLst>
            <pc:docMk/>
            <pc:sldMk cId="3079900097" sldId="268"/>
            <ac:spMk id="4" creationId="{33BDE035-BEFC-0B57-03D8-A2D879FF1976}"/>
          </ac:spMkLst>
        </pc:spChg>
        <pc:spChg chg="mod ord">
          <ac:chgData name="岡田 奈桜" userId="9ecde2d04f3db0a7" providerId="LiveId" clId="{2ECA05D7-65A6-4C39-9664-17249FE066FA}" dt="2023-11-09T07:20:06.423" v="14940" actId="14100"/>
          <ac:spMkLst>
            <pc:docMk/>
            <pc:sldMk cId="3079900097" sldId="268"/>
            <ac:spMk id="6" creationId="{077D7660-22A9-05CA-A4C1-7E44B1985DCB}"/>
          </ac:spMkLst>
        </pc:spChg>
        <pc:spChg chg="mod">
          <ac:chgData name="岡田 奈桜" userId="9ecde2d04f3db0a7" providerId="LiveId" clId="{2ECA05D7-65A6-4C39-9664-17249FE066FA}" dt="2023-11-07T01:48:09.583" v="14306" actId="1076"/>
          <ac:spMkLst>
            <pc:docMk/>
            <pc:sldMk cId="3079900097" sldId="268"/>
            <ac:spMk id="7" creationId="{C545DA84-4C99-50BA-BED2-2366FBEC9E8B}"/>
          </ac:spMkLst>
        </pc:spChg>
        <pc:grpChg chg="add del mod">
          <ac:chgData name="岡田 奈桜" userId="9ecde2d04f3db0a7" providerId="LiveId" clId="{2ECA05D7-65A6-4C39-9664-17249FE066FA}" dt="2023-11-09T07:20:18.726" v="14941" actId="478"/>
          <ac:grpSpMkLst>
            <pc:docMk/>
            <pc:sldMk cId="3079900097" sldId="268"/>
            <ac:grpSpMk id="5" creationId="{4E10568C-688C-6A48-E71F-E73CF85F68D8}"/>
          </ac:grpSpMkLst>
        </pc:grpChg>
      </pc:sldChg>
      <pc:sldChg chg="ord">
        <pc:chgData name="岡田 奈桜" userId="9ecde2d04f3db0a7" providerId="LiveId" clId="{2ECA05D7-65A6-4C39-9664-17249FE066FA}" dt="2023-11-19T07:06:05.266" v="16594"/>
        <pc:sldMkLst>
          <pc:docMk/>
          <pc:sldMk cId="3702963469" sldId="270"/>
        </pc:sldMkLst>
      </pc:sldChg>
      <pc:sldChg chg="addSp delSp modSp new mod ord">
        <pc:chgData name="岡田 奈桜" userId="9ecde2d04f3db0a7" providerId="LiveId" clId="{2ECA05D7-65A6-4C39-9664-17249FE066FA}" dt="2023-11-22T04:32:27.030" v="16726"/>
        <pc:sldMkLst>
          <pc:docMk/>
          <pc:sldMk cId="2182702824" sldId="274"/>
        </pc:sldMkLst>
        <pc:spChg chg="add mod">
          <ac:chgData name="岡田 奈桜" userId="9ecde2d04f3db0a7" providerId="LiveId" clId="{2ECA05D7-65A6-4C39-9664-17249FE066FA}" dt="2023-11-09T09:00:56.464" v="15889" actId="1076"/>
          <ac:spMkLst>
            <pc:docMk/>
            <pc:sldMk cId="2182702824" sldId="274"/>
            <ac:spMk id="2" creationId="{7FCD8147-FFDD-A5CD-F6B3-E173184EC2A7}"/>
          </ac:spMkLst>
        </pc:spChg>
        <pc:spChg chg="add del mod">
          <ac:chgData name="岡田 奈桜" userId="9ecde2d04f3db0a7" providerId="LiveId" clId="{2ECA05D7-65A6-4C39-9664-17249FE066FA}" dt="2023-11-09T08:33:10.196" v="15384" actId="767"/>
          <ac:spMkLst>
            <pc:docMk/>
            <pc:sldMk cId="2182702824" sldId="274"/>
            <ac:spMk id="3" creationId="{458C22F2-39F0-038D-8FCA-591011F244A1}"/>
          </ac:spMkLst>
        </pc:spChg>
        <pc:spChg chg="add mod">
          <ac:chgData name="岡田 奈桜" userId="9ecde2d04f3db0a7" providerId="LiveId" clId="{2ECA05D7-65A6-4C39-9664-17249FE066FA}" dt="2023-11-09T08:48:07.024" v="15745" actId="165"/>
          <ac:spMkLst>
            <pc:docMk/>
            <pc:sldMk cId="2182702824" sldId="274"/>
            <ac:spMk id="4" creationId="{A368BD81-6AFB-C55E-42BA-A91873E372CA}"/>
          </ac:spMkLst>
        </pc:spChg>
        <pc:spChg chg="mod">
          <ac:chgData name="岡田 奈桜" userId="9ecde2d04f3db0a7" providerId="LiveId" clId="{2ECA05D7-65A6-4C39-9664-17249FE066FA}" dt="2023-11-09T08:34:26.650" v="15395"/>
          <ac:spMkLst>
            <pc:docMk/>
            <pc:sldMk cId="2182702824" sldId="274"/>
            <ac:spMk id="12" creationId="{4D322A82-35D1-184D-97AB-098966728843}"/>
          </ac:spMkLst>
        </pc:spChg>
        <pc:spChg chg="add mod">
          <ac:chgData name="岡田 奈桜" userId="9ecde2d04f3db0a7" providerId="LiveId" clId="{2ECA05D7-65A6-4C39-9664-17249FE066FA}" dt="2023-11-09T08:48:07.024" v="15745" actId="165"/>
          <ac:spMkLst>
            <pc:docMk/>
            <pc:sldMk cId="2182702824" sldId="274"/>
            <ac:spMk id="15" creationId="{851F8C87-59DA-291D-E0AB-F190B13AFDE3}"/>
          </ac:spMkLst>
        </pc:spChg>
        <pc:spChg chg="mod">
          <ac:chgData name="岡田 奈桜" userId="9ecde2d04f3db0a7" providerId="LiveId" clId="{2ECA05D7-65A6-4C39-9664-17249FE066FA}" dt="2023-11-09T08:35:03.179" v="15417"/>
          <ac:spMkLst>
            <pc:docMk/>
            <pc:sldMk cId="2182702824" sldId="274"/>
            <ac:spMk id="17" creationId="{DE295D77-3767-A35E-BD44-C5FB8304C8CE}"/>
          </ac:spMkLst>
        </pc:spChg>
        <pc:spChg chg="mod">
          <ac:chgData name="岡田 奈桜" userId="9ecde2d04f3db0a7" providerId="LiveId" clId="{2ECA05D7-65A6-4C39-9664-17249FE066FA}" dt="2023-11-09T08:35:03.799" v="15418"/>
          <ac:spMkLst>
            <pc:docMk/>
            <pc:sldMk cId="2182702824" sldId="274"/>
            <ac:spMk id="21" creationId="{3357EC64-3B0E-B2FD-CB40-CC8749C1E23A}"/>
          </ac:spMkLst>
        </pc:spChg>
        <pc:spChg chg="add mod">
          <ac:chgData name="岡田 奈桜" userId="9ecde2d04f3db0a7" providerId="LiveId" clId="{2ECA05D7-65A6-4C39-9664-17249FE066FA}" dt="2023-11-09T08:48:07.024" v="15745" actId="165"/>
          <ac:spMkLst>
            <pc:docMk/>
            <pc:sldMk cId="2182702824" sldId="274"/>
            <ac:spMk id="24" creationId="{59625E36-9802-61C0-5757-F6993ADCCC44}"/>
          </ac:spMkLst>
        </pc:spChg>
        <pc:spChg chg="add mod">
          <ac:chgData name="岡田 奈桜" userId="9ecde2d04f3db0a7" providerId="LiveId" clId="{2ECA05D7-65A6-4C39-9664-17249FE066FA}" dt="2023-11-09T08:48:07.024" v="15745" actId="165"/>
          <ac:spMkLst>
            <pc:docMk/>
            <pc:sldMk cId="2182702824" sldId="274"/>
            <ac:spMk id="25" creationId="{74472092-04D7-0498-4242-1AF9B69D54DB}"/>
          </ac:spMkLst>
        </pc:spChg>
        <pc:spChg chg="add mod topLvl">
          <ac:chgData name="岡田 奈桜" userId="9ecde2d04f3db0a7" providerId="LiveId" clId="{2ECA05D7-65A6-4C39-9664-17249FE066FA}" dt="2023-11-09T08:48:17.776" v="15746" actId="338"/>
          <ac:spMkLst>
            <pc:docMk/>
            <pc:sldMk cId="2182702824" sldId="274"/>
            <ac:spMk id="26" creationId="{84BED748-7CF6-0E8D-50A4-FBF7027B0751}"/>
          </ac:spMkLst>
        </pc:spChg>
        <pc:spChg chg="add del mod topLvl">
          <ac:chgData name="岡田 奈桜" userId="9ecde2d04f3db0a7" providerId="LiveId" clId="{2ECA05D7-65A6-4C39-9664-17249FE066FA}" dt="2023-11-09T08:48:32.291" v="15752" actId="478"/>
          <ac:spMkLst>
            <pc:docMk/>
            <pc:sldMk cId="2182702824" sldId="274"/>
            <ac:spMk id="27" creationId="{5326E08E-2F97-1BAD-B8FE-1489ED5B1A08}"/>
          </ac:spMkLst>
        </pc:spChg>
        <pc:spChg chg="add del mod">
          <ac:chgData name="岡田 奈桜" userId="9ecde2d04f3db0a7" providerId="LiveId" clId="{2ECA05D7-65A6-4C39-9664-17249FE066FA}" dt="2023-11-09T08:36:50.561" v="15527"/>
          <ac:spMkLst>
            <pc:docMk/>
            <pc:sldMk cId="2182702824" sldId="274"/>
            <ac:spMk id="28" creationId="{69ADB0F9-84CC-8209-E322-0CF5F7477EFB}"/>
          </ac:spMkLst>
        </pc:spChg>
        <pc:spChg chg="del mod">
          <ac:chgData name="岡田 奈桜" userId="9ecde2d04f3db0a7" providerId="LiveId" clId="{2ECA05D7-65A6-4C39-9664-17249FE066FA}" dt="2023-11-09T08:48:36.842" v="15754" actId="478"/>
          <ac:spMkLst>
            <pc:docMk/>
            <pc:sldMk cId="2182702824" sldId="274"/>
            <ac:spMk id="32" creationId="{E459A44C-DBC1-9A5A-CD5D-782D7B23C75F}"/>
          </ac:spMkLst>
        </pc:spChg>
        <pc:spChg chg="del mod">
          <ac:chgData name="岡田 奈桜" userId="9ecde2d04f3db0a7" providerId="LiveId" clId="{2ECA05D7-65A6-4C39-9664-17249FE066FA}" dt="2023-11-09T08:49:14.748" v="15767" actId="478"/>
          <ac:spMkLst>
            <pc:docMk/>
            <pc:sldMk cId="2182702824" sldId="274"/>
            <ac:spMk id="33" creationId="{785ABC97-FD3E-5298-A835-5F1307D440C9}"/>
          </ac:spMkLst>
        </pc:spChg>
        <pc:spChg chg="del mod">
          <ac:chgData name="岡田 奈桜" userId="9ecde2d04f3db0a7" providerId="LiveId" clId="{2ECA05D7-65A6-4C39-9664-17249FE066FA}" dt="2023-11-09T08:48:52.005" v="15763" actId="478"/>
          <ac:spMkLst>
            <pc:docMk/>
            <pc:sldMk cId="2182702824" sldId="274"/>
            <ac:spMk id="34" creationId="{6E07A51A-4073-61C1-17A3-2AD5F81210CE}"/>
          </ac:spMkLst>
        </pc:spChg>
        <pc:spChg chg="del mod">
          <ac:chgData name="岡田 奈桜" userId="9ecde2d04f3db0a7" providerId="LiveId" clId="{2ECA05D7-65A6-4C39-9664-17249FE066FA}" dt="2023-11-09T08:48:22.206" v="15747" actId="478"/>
          <ac:spMkLst>
            <pc:docMk/>
            <pc:sldMk cId="2182702824" sldId="274"/>
            <ac:spMk id="35" creationId="{97F5B816-AEC0-C21F-895B-0860ACDB17D5}"/>
          </ac:spMkLst>
        </pc:spChg>
        <pc:spChg chg="add mod">
          <ac:chgData name="岡田 奈桜" userId="9ecde2d04f3db0a7" providerId="LiveId" clId="{2ECA05D7-65A6-4C39-9664-17249FE066FA}" dt="2023-11-09T08:54:53.207" v="15881" actId="1076"/>
          <ac:spMkLst>
            <pc:docMk/>
            <pc:sldMk cId="2182702824" sldId="274"/>
            <ac:spMk id="38" creationId="{7A49228E-4533-B3BC-8222-3F913E129BF7}"/>
          </ac:spMkLst>
        </pc:spChg>
        <pc:spChg chg="add mod">
          <ac:chgData name="岡田 奈桜" userId="9ecde2d04f3db0a7" providerId="LiveId" clId="{2ECA05D7-65A6-4C39-9664-17249FE066FA}" dt="2023-11-09T08:53:12.693" v="15871" actId="164"/>
          <ac:spMkLst>
            <pc:docMk/>
            <pc:sldMk cId="2182702824" sldId="274"/>
            <ac:spMk id="40" creationId="{F37CE3FF-CA96-56BE-6AC0-8F1B36C28858}"/>
          </ac:spMkLst>
        </pc:spChg>
        <pc:spChg chg="add mod">
          <ac:chgData name="岡田 奈桜" userId="9ecde2d04f3db0a7" providerId="LiveId" clId="{2ECA05D7-65A6-4C39-9664-17249FE066FA}" dt="2023-11-09T08:53:12.693" v="15871" actId="164"/>
          <ac:spMkLst>
            <pc:docMk/>
            <pc:sldMk cId="2182702824" sldId="274"/>
            <ac:spMk id="44" creationId="{0E8AFB4C-8ECA-8066-6CAB-5410F98F4FFB}"/>
          </ac:spMkLst>
        </pc:spChg>
        <pc:spChg chg="add del mod">
          <ac:chgData name="岡田 奈桜" userId="9ecde2d04f3db0a7" providerId="LiveId" clId="{2ECA05D7-65A6-4C39-9664-17249FE066FA}" dt="2023-11-09T08:47:39.965" v="15741" actId="478"/>
          <ac:spMkLst>
            <pc:docMk/>
            <pc:sldMk cId="2182702824" sldId="274"/>
            <ac:spMk id="48" creationId="{5D7E386D-D4CF-C635-2B9F-EF18632FA7F1}"/>
          </ac:spMkLst>
        </pc:spChg>
        <pc:spChg chg="add del mod">
          <ac:chgData name="岡田 奈桜" userId="9ecde2d04f3db0a7" providerId="LiveId" clId="{2ECA05D7-65A6-4C39-9664-17249FE066FA}" dt="2023-11-09T08:47:58.247" v="15744" actId="478"/>
          <ac:spMkLst>
            <pc:docMk/>
            <pc:sldMk cId="2182702824" sldId="274"/>
            <ac:spMk id="49" creationId="{3D1DD4A3-E346-67AB-50D4-10F402D2C186}"/>
          </ac:spMkLst>
        </pc:spChg>
        <pc:spChg chg="mod">
          <ac:chgData name="岡田 奈桜" userId="9ecde2d04f3db0a7" providerId="LiveId" clId="{2ECA05D7-65A6-4C39-9664-17249FE066FA}" dt="2023-11-09T08:49:30.687" v="15774"/>
          <ac:spMkLst>
            <pc:docMk/>
            <pc:sldMk cId="2182702824" sldId="274"/>
            <ac:spMk id="53" creationId="{C504067C-A315-82D9-3D4B-07E0B5E3E9EC}"/>
          </ac:spMkLst>
        </pc:spChg>
        <pc:spChg chg="mod">
          <ac:chgData name="岡田 奈桜" userId="9ecde2d04f3db0a7" providerId="LiveId" clId="{2ECA05D7-65A6-4C39-9664-17249FE066FA}" dt="2023-11-09T08:49:17.703" v="15768"/>
          <ac:spMkLst>
            <pc:docMk/>
            <pc:sldMk cId="2182702824" sldId="274"/>
            <ac:spMk id="55" creationId="{1CBB4DF7-7414-4C27-C57B-9588FCD5A02D}"/>
          </ac:spMkLst>
        </pc:spChg>
        <pc:spChg chg="mod">
          <ac:chgData name="岡田 奈桜" userId="9ecde2d04f3db0a7" providerId="LiveId" clId="{2ECA05D7-65A6-4C39-9664-17249FE066FA}" dt="2023-11-09T08:49:52.445" v="15784" actId="20577"/>
          <ac:spMkLst>
            <pc:docMk/>
            <pc:sldMk cId="2182702824" sldId="274"/>
            <ac:spMk id="56" creationId="{8930A65C-1313-DAF6-3563-985877A03A35}"/>
          </ac:spMkLst>
        </pc:spChg>
        <pc:spChg chg="mod">
          <ac:chgData name="岡田 奈桜" userId="9ecde2d04f3db0a7" providerId="LiveId" clId="{2ECA05D7-65A6-4C39-9664-17249FE066FA}" dt="2023-11-09T08:49:48.823" v="15780" actId="20577"/>
          <ac:spMkLst>
            <pc:docMk/>
            <pc:sldMk cId="2182702824" sldId="274"/>
            <ac:spMk id="57" creationId="{65B6A6E6-F8E5-0FCD-C8C2-074306C88113}"/>
          </ac:spMkLst>
        </pc:spChg>
        <pc:spChg chg="mod">
          <ac:chgData name="岡田 奈桜" userId="9ecde2d04f3db0a7" providerId="LiveId" clId="{2ECA05D7-65A6-4C39-9664-17249FE066FA}" dt="2023-11-09T08:49:17.703" v="15768"/>
          <ac:spMkLst>
            <pc:docMk/>
            <pc:sldMk cId="2182702824" sldId="274"/>
            <ac:spMk id="58" creationId="{E6786F9A-5E2E-EB75-F57F-721592CE780B}"/>
          </ac:spMkLst>
        </pc:spChg>
        <pc:spChg chg="add mod">
          <ac:chgData name="岡田 奈桜" userId="9ecde2d04f3db0a7" providerId="LiveId" clId="{2ECA05D7-65A6-4C39-9664-17249FE066FA}" dt="2023-11-09T08:53:12.693" v="15871" actId="164"/>
          <ac:spMkLst>
            <pc:docMk/>
            <pc:sldMk cId="2182702824" sldId="274"/>
            <ac:spMk id="61" creationId="{4F3FDD46-E39A-98A1-45F3-39840DF7FC15}"/>
          </ac:spMkLst>
        </pc:spChg>
        <pc:spChg chg="add mod">
          <ac:chgData name="岡田 奈桜" userId="9ecde2d04f3db0a7" providerId="LiveId" clId="{2ECA05D7-65A6-4C39-9664-17249FE066FA}" dt="2023-11-09T08:53:12.693" v="15871" actId="164"/>
          <ac:spMkLst>
            <pc:docMk/>
            <pc:sldMk cId="2182702824" sldId="274"/>
            <ac:spMk id="62" creationId="{47D062D1-6076-878E-257C-A22DDE8C14B4}"/>
          </ac:spMkLst>
        </pc:spChg>
        <pc:spChg chg="add mod ord">
          <ac:chgData name="岡田 奈桜" userId="9ecde2d04f3db0a7" providerId="LiveId" clId="{2ECA05D7-65A6-4C39-9664-17249FE066FA}" dt="2023-11-09T08:56:26.842" v="15887" actId="208"/>
          <ac:spMkLst>
            <pc:docMk/>
            <pc:sldMk cId="2182702824" sldId="274"/>
            <ac:spMk id="64" creationId="{6F525837-633F-726A-C8E4-98ADF5A55D44}"/>
          </ac:spMkLst>
        </pc:spChg>
        <pc:grpChg chg="add mod">
          <ac:chgData name="岡田 奈桜" userId="9ecde2d04f3db0a7" providerId="LiveId" clId="{2ECA05D7-65A6-4C39-9664-17249FE066FA}" dt="2023-11-09T08:48:07.024" v="15745" actId="165"/>
          <ac:grpSpMkLst>
            <pc:docMk/>
            <pc:sldMk cId="2182702824" sldId="274"/>
            <ac:grpSpMk id="10" creationId="{1AD53BD7-1766-58F4-DCE1-FA265E915086}"/>
          </ac:grpSpMkLst>
        </pc:grpChg>
        <pc:grpChg chg="add del mod">
          <ac:chgData name="岡田 奈桜" userId="9ecde2d04f3db0a7" providerId="LiveId" clId="{2ECA05D7-65A6-4C39-9664-17249FE066FA}" dt="2023-11-09T08:36:59.166" v="15528" actId="478"/>
          <ac:grpSpMkLst>
            <pc:docMk/>
            <pc:sldMk cId="2182702824" sldId="274"/>
            <ac:grpSpMk id="11" creationId="{EFB0A087-8C6D-D878-CB6B-0F38E168609F}"/>
          </ac:grpSpMkLst>
        </pc:grpChg>
        <pc:grpChg chg="add del mod">
          <ac:chgData name="岡田 奈桜" userId="9ecde2d04f3db0a7" providerId="LiveId" clId="{2ECA05D7-65A6-4C39-9664-17249FE066FA}" dt="2023-11-09T08:35:05.445" v="15420"/>
          <ac:grpSpMkLst>
            <pc:docMk/>
            <pc:sldMk cId="2182702824" sldId="274"/>
            <ac:grpSpMk id="16" creationId="{367373A3-CC73-84DC-0DD9-74392A0AE4F9}"/>
          </ac:grpSpMkLst>
        </pc:grpChg>
        <pc:grpChg chg="add del mod">
          <ac:chgData name="岡田 奈桜" userId="9ecde2d04f3db0a7" providerId="LiveId" clId="{2ECA05D7-65A6-4C39-9664-17249FE066FA}" dt="2023-11-09T08:35:05.094" v="15419"/>
          <ac:grpSpMkLst>
            <pc:docMk/>
            <pc:sldMk cId="2182702824" sldId="274"/>
            <ac:grpSpMk id="20" creationId="{7EDCEF4D-F32C-C1F3-14C6-030CE2C5D248}"/>
          </ac:grpSpMkLst>
        </pc:grpChg>
        <pc:grpChg chg="add mod topLvl">
          <ac:chgData name="岡田 奈桜" userId="9ecde2d04f3db0a7" providerId="LiveId" clId="{2ECA05D7-65A6-4C39-9664-17249FE066FA}" dt="2023-11-09T08:48:17.776" v="15746" actId="338"/>
          <ac:grpSpMkLst>
            <pc:docMk/>
            <pc:sldMk cId="2182702824" sldId="274"/>
            <ac:grpSpMk id="29" creationId="{451A27E2-015A-7800-63D4-F563AB37D681}"/>
          </ac:grpSpMkLst>
        </pc:grpChg>
        <pc:grpChg chg="add del mod topLvl">
          <ac:chgData name="岡田 奈桜" userId="9ecde2d04f3db0a7" providerId="LiveId" clId="{2ECA05D7-65A6-4C39-9664-17249FE066FA}" dt="2023-11-09T08:48:54.919" v="15764" actId="478"/>
          <ac:grpSpMkLst>
            <pc:docMk/>
            <pc:sldMk cId="2182702824" sldId="274"/>
            <ac:grpSpMk id="30" creationId="{A9842A1C-FA2E-C447-2027-30734225CB2F}"/>
          </ac:grpSpMkLst>
        </pc:grpChg>
        <pc:grpChg chg="del mod">
          <ac:chgData name="岡田 奈桜" userId="9ecde2d04f3db0a7" providerId="LiveId" clId="{2ECA05D7-65A6-4C39-9664-17249FE066FA}" dt="2023-11-09T08:48:41.186" v="15755" actId="478"/>
          <ac:grpSpMkLst>
            <pc:docMk/>
            <pc:sldMk cId="2182702824" sldId="274"/>
            <ac:grpSpMk id="31" creationId="{E3FEF3E7-756C-8473-C498-45578B02161A}"/>
          </ac:grpSpMkLst>
        </pc:grpChg>
        <pc:grpChg chg="add del mod">
          <ac:chgData name="岡田 奈桜" userId="9ecde2d04f3db0a7" providerId="LiveId" clId="{2ECA05D7-65A6-4C39-9664-17249FE066FA}" dt="2023-11-09T08:48:07.024" v="15745" actId="165"/>
          <ac:grpSpMkLst>
            <pc:docMk/>
            <pc:sldMk cId="2182702824" sldId="274"/>
            <ac:grpSpMk id="39" creationId="{E87EC1FA-5B71-45AB-BB0E-8B1EAB77D5E0}"/>
          </ac:grpSpMkLst>
        </pc:grpChg>
        <pc:grpChg chg="add del mod">
          <ac:chgData name="岡田 奈桜" userId="9ecde2d04f3db0a7" providerId="LiveId" clId="{2ECA05D7-65A6-4C39-9664-17249FE066FA}" dt="2023-11-09T08:53:12.693" v="15871" actId="164"/>
          <ac:grpSpMkLst>
            <pc:docMk/>
            <pc:sldMk cId="2182702824" sldId="274"/>
            <ac:grpSpMk id="50" creationId="{0F878D8E-5AF6-8509-62DD-2B89B66830FB}"/>
          </ac:grpSpMkLst>
        </pc:grpChg>
        <pc:grpChg chg="add mod">
          <ac:chgData name="岡田 奈桜" userId="9ecde2d04f3db0a7" providerId="LiveId" clId="{2ECA05D7-65A6-4C39-9664-17249FE066FA}" dt="2023-11-09T08:53:12.693" v="15871" actId="164"/>
          <ac:grpSpMkLst>
            <pc:docMk/>
            <pc:sldMk cId="2182702824" sldId="274"/>
            <ac:grpSpMk id="51" creationId="{80F5AF85-BDFD-7D15-5508-850E98B6EC21}"/>
          </ac:grpSpMkLst>
        </pc:grpChg>
        <pc:grpChg chg="mod">
          <ac:chgData name="岡田 奈桜" userId="9ecde2d04f3db0a7" providerId="LiveId" clId="{2ECA05D7-65A6-4C39-9664-17249FE066FA}" dt="2023-11-09T08:49:17.703" v="15768"/>
          <ac:grpSpMkLst>
            <pc:docMk/>
            <pc:sldMk cId="2182702824" sldId="274"/>
            <ac:grpSpMk id="52" creationId="{28FF161A-4B4C-C0E4-E052-0F3286003336}"/>
          </ac:grpSpMkLst>
        </pc:grpChg>
        <pc:grpChg chg="mod">
          <ac:chgData name="岡田 奈桜" userId="9ecde2d04f3db0a7" providerId="LiveId" clId="{2ECA05D7-65A6-4C39-9664-17249FE066FA}" dt="2023-11-09T08:49:17.703" v="15768"/>
          <ac:grpSpMkLst>
            <pc:docMk/>
            <pc:sldMk cId="2182702824" sldId="274"/>
            <ac:grpSpMk id="54" creationId="{B6B103F5-0D12-2525-91B3-C75EE5E631F0}"/>
          </ac:grpSpMkLst>
        </pc:grpChg>
        <pc:grpChg chg="add mod">
          <ac:chgData name="岡田 奈桜" userId="9ecde2d04f3db0a7" providerId="LiveId" clId="{2ECA05D7-65A6-4C39-9664-17249FE066FA}" dt="2023-11-09T08:55:11.543" v="15883" actId="164"/>
          <ac:grpSpMkLst>
            <pc:docMk/>
            <pc:sldMk cId="2182702824" sldId="274"/>
            <ac:grpSpMk id="63" creationId="{89A1CB36-F760-07E5-0149-5590A43E2FF4}"/>
          </ac:grpSpMkLst>
        </pc:grpChg>
        <pc:grpChg chg="add mod">
          <ac:chgData name="岡田 奈桜" userId="9ecde2d04f3db0a7" providerId="LiveId" clId="{2ECA05D7-65A6-4C39-9664-17249FE066FA}" dt="2023-11-09T09:01:01.990" v="15890" actId="1076"/>
          <ac:grpSpMkLst>
            <pc:docMk/>
            <pc:sldMk cId="2182702824" sldId="274"/>
            <ac:grpSpMk id="65" creationId="{8C55D1C5-A9DA-F48E-AF50-A7F82934BC7C}"/>
          </ac:grpSpMkLst>
        </pc:grpChg>
        <pc:cxnChg chg="add mod">
          <ac:chgData name="岡田 奈桜" userId="9ecde2d04f3db0a7" providerId="LiveId" clId="{2ECA05D7-65A6-4C39-9664-17249FE066FA}" dt="2023-11-09T08:48:25.624" v="15749" actId="478"/>
          <ac:cxnSpMkLst>
            <pc:docMk/>
            <pc:sldMk cId="2182702824" sldId="274"/>
            <ac:cxnSpMk id="6" creationId="{61B701E1-D697-6B0A-8257-52DBC115D4B8}"/>
          </ac:cxnSpMkLst>
        </pc:cxnChg>
        <pc:cxnChg chg="add mod">
          <ac:chgData name="岡田 奈桜" userId="9ecde2d04f3db0a7" providerId="LiveId" clId="{2ECA05D7-65A6-4C39-9664-17249FE066FA}" dt="2023-11-09T08:48:07.024" v="15745" actId="165"/>
          <ac:cxnSpMkLst>
            <pc:docMk/>
            <pc:sldMk cId="2182702824" sldId="274"/>
            <ac:cxnSpMk id="8" creationId="{C9DD8773-31ED-433F-DB0A-FD7220E36D26}"/>
          </ac:cxnSpMkLst>
        </pc:cxnChg>
        <pc:cxnChg chg="mod">
          <ac:chgData name="岡田 奈桜" userId="9ecde2d04f3db0a7" providerId="LiveId" clId="{2ECA05D7-65A6-4C39-9664-17249FE066FA}" dt="2023-11-09T08:36:59.166" v="15528" actId="478"/>
          <ac:cxnSpMkLst>
            <pc:docMk/>
            <pc:sldMk cId="2182702824" sldId="274"/>
            <ac:cxnSpMk id="13" creationId="{F6C16446-336C-85F7-C76E-2AF439C88C7D}"/>
          </ac:cxnSpMkLst>
        </pc:cxnChg>
        <pc:cxnChg chg="mod">
          <ac:chgData name="岡田 奈桜" userId="9ecde2d04f3db0a7" providerId="LiveId" clId="{2ECA05D7-65A6-4C39-9664-17249FE066FA}" dt="2023-11-09T08:34:35.464" v="15397" actId="1076"/>
          <ac:cxnSpMkLst>
            <pc:docMk/>
            <pc:sldMk cId="2182702824" sldId="274"/>
            <ac:cxnSpMk id="14" creationId="{A71962BF-6813-370A-EB93-295B9E712F33}"/>
          </ac:cxnSpMkLst>
        </pc:cxnChg>
        <pc:cxnChg chg="mod">
          <ac:chgData name="岡田 奈桜" userId="9ecde2d04f3db0a7" providerId="LiveId" clId="{2ECA05D7-65A6-4C39-9664-17249FE066FA}" dt="2023-11-09T08:35:03.179" v="15417"/>
          <ac:cxnSpMkLst>
            <pc:docMk/>
            <pc:sldMk cId="2182702824" sldId="274"/>
            <ac:cxnSpMk id="18" creationId="{B4FCDD3B-9222-86C6-D7E5-E878DE068683}"/>
          </ac:cxnSpMkLst>
        </pc:cxnChg>
        <pc:cxnChg chg="mod">
          <ac:chgData name="岡田 奈桜" userId="9ecde2d04f3db0a7" providerId="LiveId" clId="{2ECA05D7-65A6-4C39-9664-17249FE066FA}" dt="2023-11-09T08:35:03.179" v="15417"/>
          <ac:cxnSpMkLst>
            <pc:docMk/>
            <pc:sldMk cId="2182702824" sldId="274"/>
            <ac:cxnSpMk id="19" creationId="{530B29A0-E817-6C22-AF3E-03359C845DA9}"/>
          </ac:cxnSpMkLst>
        </pc:cxnChg>
        <pc:cxnChg chg="mod">
          <ac:chgData name="岡田 奈桜" userId="9ecde2d04f3db0a7" providerId="LiveId" clId="{2ECA05D7-65A6-4C39-9664-17249FE066FA}" dt="2023-11-09T08:35:03.799" v="15418"/>
          <ac:cxnSpMkLst>
            <pc:docMk/>
            <pc:sldMk cId="2182702824" sldId="274"/>
            <ac:cxnSpMk id="22" creationId="{D5290B17-FCD2-7036-30F2-F1EAF1126647}"/>
          </ac:cxnSpMkLst>
        </pc:cxnChg>
        <pc:cxnChg chg="mod">
          <ac:chgData name="岡田 奈桜" userId="9ecde2d04f3db0a7" providerId="LiveId" clId="{2ECA05D7-65A6-4C39-9664-17249FE066FA}" dt="2023-11-09T08:35:03.799" v="15418"/>
          <ac:cxnSpMkLst>
            <pc:docMk/>
            <pc:sldMk cId="2182702824" sldId="274"/>
            <ac:cxnSpMk id="23" creationId="{0A74C769-8D15-C835-329D-A6A0B19D40E6}"/>
          </ac:cxnSpMkLst>
        </pc:cxnChg>
        <pc:cxnChg chg="del mod">
          <ac:chgData name="岡田 奈桜" userId="9ecde2d04f3db0a7" providerId="LiveId" clId="{2ECA05D7-65A6-4C39-9664-17249FE066FA}" dt="2023-11-09T08:48:41.186" v="15755" actId="478"/>
          <ac:cxnSpMkLst>
            <pc:docMk/>
            <pc:sldMk cId="2182702824" sldId="274"/>
            <ac:cxnSpMk id="36" creationId="{24F14099-9EA5-6048-E10D-C133D09A6104}"/>
          </ac:cxnSpMkLst>
        </pc:cxnChg>
        <pc:cxnChg chg="del mod">
          <ac:chgData name="岡田 奈桜" userId="9ecde2d04f3db0a7" providerId="LiveId" clId="{2ECA05D7-65A6-4C39-9664-17249FE066FA}" dt="2023-11-09T08:48:54.919" v="15764" actId="478"/>
          <ac:cxnSpMkLst>
            <pc:docMk/>
            <pc:sldMk cId="2182702824" sldId="274"/>
            <ac:cxnSpMk id="37" creationId="{A046DE07-3B1E-FACA-463E-E574C86DA619}"/>
          </ac:cxnSpMkLst>
        </pc:cxnChg>
        <pc:cxnChg chg="mod">
          <ac:chgData name="岡田 奈桜" userId="9ecde2d04f3db0a7" providerId="LiveId" clId="{2ECA05D7-65A6-4C39-9664-17249FE066FA}" dt="2023-11-09T08:49:17.703" v="15768"/>
          <ac:cxnSpMkLst>
            <pc:docMk/>
            <pc:sldMk cId="2182702824" sldId="274"/>
            <ac:cxnSpMk id="59" creationId="{8C9978AE-AE78-B892-0227-F9F48BD44955}"/>
          </ac:cxnSpMkLst>
        </pc:cxnChg>
        <pc:cxnChg chg="mod">
          <ac:chgData name="岡田 奈桜" userId="9ecde2d04f3db0a7" providerId="LiveId" clId="{2ECA05D7-65A6-4C39-9664-17249FE066FA}" dt="2023-11-09T08:49:39.361" v="15775" actId="1076"/>
          <ac:cxnSpMkLst>
            <pc:docMk/>
            <pc:sldMk cId="2182702824" sldId="274"/>
            <ac:cxnSpMk id="60" creationId="{2BA17E38-F609-91AE-9654-2C1F16FA556F}"/>
          </ac:cxnSpMkLst>
        </pc:cxnChg>
      </pc:sldChg>
      <pc:sldChg chg="addSp delSp modSp new mod ord">
        <pc:chgData name="岡田 奈桜" userId="9ecde2d04f3db0a7" providerId="LiveId" clId="{2ECA05D7-65A6-4C39-9664-17249FE066FA}" dt="2023-11-22T05:57:49.894" v="16864" actId="20577"/>
        <pc:sldMkLst>
          <pc:docMk/>
          <pc:sldMk cId="2124242814" sldId="286"/>
        </pc:sldMkLst>
        <pc:spChg chg="add mod">
          <ac:chgData name="岡田 奈桜" userId="9ecde2d04f3db0a7" providerId="LiveId" clId="{2ECA05D7-65A6-4C39-9664-17249FE066FA}" dt="2023-11-22T05:57:49.894" v="16864" actId="20577"/>
          <ac:spMkLst>
            <pc:docMk/>
            <pc:sldMk cId="2124242814" sldId="286"/>
            <ac:spMk id="2" creationId="{D6AC6CE5-ED69-50F7-3F18-877CDFA1A271}"/>
          </ac:spMkLst>
        </pc:spChg>
        <pc:graphicFrameChg chg="add del mod modGraphic">
          <ac:chgData name="岡田 奈桜" userId="9ecde2d04f3db0a7" providerId="LiveId" clId="{2ECA05D7-65A6-4C39-9664-17249FE066FA}" dt="2023-11-18T19:51:20.737" v="16057" actId="478"/>
          <ac:graphicFrameMkLst>
            <pc:docMk/>
            <pc:sldMk cId="2124242814" sldId="286"/>
            <ac:graphicFrameMk id="3" creationId="{5CAC400A-FA22-1E35-0DDB-283DDCCFC4FD}"/>
          </ac:graphicFrameMkLst>
        </pc:graphicFrameChg>
      </pc:sldChg>
      <pc:sldChg chg="addSp modSp new del mod">
        <pc:chgData name="岡田 奈桜" userId="9ecde2d04f3db0a7" providerId="LiveId" clId="{2ECA05D7-65A6-4C39-9664-17249FE066FA}" dt="2023-12-17T01:27:54.110" v="16888" actId="2696"/>
        <pc:sldMkLst>
          <pc:docMk/>
          <pc:sldMk cId="878870889" sldId="305"/>
        </pc:sldMkLst>
        <pc:spChg chg="add mod">
          <ac:chgData name="岡田 奈桜" userId="9ecde2d04f3db0a7" providerId="LiveId" clId="{2ECA05D7-65A6-4C39-9664-17249FE066FA}" dt="2023-11-22T03:11:03.254" v="16621" actId="1076"/>
          <ac:spMkLst>
            <pc:docMk/>
            <pc:sldMk cId="878870889" sldId="305"/>
            <ac:spMk id="2" creationId="{15077464-EFE6-ACBE-9428-7A462F076D95}"/>
          </ac:spMkLst>
        </pc:spChg>
      </pc:sldChg>
    </pc:docChg>
  </pc:docChgLst>
  <pc:docChgLst>
    <pc:chgData name="法政航空部 2011" userId="295309cce83936b7" providerId="Windows Live" clId="Web-{DB9AA580-9782-4564-BEFF-0BA5584345AF}"/>
    <pc:docChg chg="addSld delSld">
      <pc:chgData name="法政航空部 2011" userId="295309cce83936b7" providerId="Windows Live" clId="Web-{DB9AA580-9782-4564-BEFF-0BA5584345AF}" dt="2023-11-13T13:43:42.803" v="1"/>
      <pc:docMkLst>
        <pc:docMk/>
      </pc:docMkLst>
      <pc:sldChg chg="new del">
        <pc:chgData name="法政航空部 2011" userId="295309cce83936b7" providerId="Windows Live" clId="Web-{DB9AA580-9782-4564-BEFF-0BA5584345AF}" dt="2023-11-13T13:43:42.803" v="1"/>
        <pc:sldMkLst>
          <pc:docMk/>
          <pc:sldMk cId="1724205984" sldId="275"/>
        </pc:sldMkLst>
      </pc:sldChg>
    </pc:docChg>
  </pc:docChgLst>
  <pc:docChgLst>
    <pc:chgData name="2011 法政航空部" userId="295309cce83936b7" providerId="LiveId" clId="{2936C5ED-86DA-455C-9FE5-D34CB634055B}"/>
    <pc:docChg chg="undo redo custSel addSld delSld modSld sldOrd addMainMaster delMainMaster modMainMaster modNotesMaster">
      <pc:chgData name="2011 法政航空部" userId="295309cce83936b7" providerId="LiveId" clId="{2936C5ED-86DA-455C-9FE5-D34CB634055B}" dt="2023-11-22T06:53:06.171" v="9522" actId="2696"/>
      <pc:docMkLst>
        <pc:docMk/>
      </pc:docMkLst>
      <pc:sldChg chg="del">
        <pc:chgData name="2011 法政航空部" userId="295309cce83936b7" providerId="LiveId" clId="{2936C5ED-86DA-455C-9FE5-D34CB634055B}" dt="2023-11-22T06:53:06.171" v="9522" actId="2696"/>
        <pc:sldMkLst>
          <pc:docMk/>
          <pc:sldMk cId="2133120185" sldId="262"/>
        </pc:sldMkLst>
      </pc:sldChg>
      <pc:sldChg chg="add del">
        <pc:chgData name="2011 法政航空部" userId="295309cce83936b7" providerId="LiveId" clId="{2936C5ED-86DA-455C-9FE5-D34CB634055B}" dt="2023-11-13T13:50:12.594" v="7"/>
        <pc:sldMkLst>
          <pc:docMk/>
          <pc:sldMk cId="2366875709" sldId="266"/>
        </pc:sldMkLst>
      </pc:sldChg>
      <pc:sldChg chg="add del">
        <pc:chgData name="2011 法政航空部" userId="295309cce83936b7" providerId="LiveId" clId="{2936C5ED-86DA-455C-9FE5-D34CB634055B}" dt="2023-11-13T13:50:12.594" v="7"/>
        <pc:sldMkLst>
          <pc:docMk/>
          <pc:sldMk cId="2046928394" sldId="269"/>
        </pc:sldMkLst>
      </pc:sldChg>
      <pc:sldChg chg="addSp delSp modSp new mod ord modClrScheme chgLayout">
        <pc:chgData name="2011 法政航空部" userId="295309cce83936b7" providerId="LiveId" clId="{2936C5ED-86DA-455C-9FE5-D34CB634055B}" dt="2023-11-16T14:32:19.965" v="1708" actId="20577"/>
        <pc:sldMkLst>
          <pc:docMk/>
          <pc:sldMk cId="2662867296" sldId="275"/>
        </pc:sldMkLst>
        <pc:spChg chg="add del mod">
          <ac:chgData name="2011 法政航空部" userId="295309cce83936b7" providerId="LiveId" clId="{2936C5ED-86DA-455C-9FE5-D34CB634055B}" dt="2023-11-13T13:52:50.047" v="187" actId="700"/>
          <ac:spMkLst>
            <pc:docMk/>
            <pc:sldMk cId="2662867296" sldId="275"/>
            <ac:spMk id="2" creationId="{3A7A5506-E618-9682-D1D2-4EDD920C2604}"/>
          </ac:spMkLst>
        </pc:spChg>
        <pc:spChg chg="add mod">
          <ac:chgData name="2011 法政航空部" userId="295309cce83936b7" providerId="LiveId" clId="{2936C5ED-86DA-455C-9FE5-D34CB634055B}" dt="2023-11-16T14:32:19.965" v="1708" actId="20577"/>
          <ac:spMkLst>
            <pc:docMk/>
            <pc:sldMk cId="2662867296" sldId="275"/>
            <ac:spMk id="3" creationId="{C7B3A576-210E-E7C7-E0A9-C622CF074200}"/>
          </ac:spMkLst>
        </pc:spChg>
      </pc:sldChg>
      <pc:sldChg chg="addSp modSp new mod">
        <pc:chgData name="2011 法政航空部" userId="295309cce83936b7" providerId="LiveId" clId="{2936C5ED-86DA-455C-9FE5-D34CB634055B}" dt="2023-11-16T14:49:58.695" v="1768" actId="20577"/>
        <pc:sldMkLst>
          <pc:docMk/>
          <pc:sldMk cId="2420668529" sldId="276"/>
        </pc:sldMkLst>
        <pc:spChg chg="add mod">
          <ac:chgData name="2011 法政航空部" userId="295309cce83936b7" providerId="LiveId" clId="{2936C5ED-86DA-455C-9FE5-D34CB634055B}" dt="2023-11-16T14:49:58.695" v="1768" actId="20577"/>
          <ac:spMkLst>
            <pc:docMk/>
            <pc:sldMk cId="2420668529" sldId="276"/>
            <ac:spMk id="2" creationId="{C8736A2A-C033-E8E0-1176-743F3B977B57}"/>
          </ac:spMkLst>
        </pc:spChg>
      </pc:sldChg>
      <pc:sldChg chg="add del">
        <pc:chgData name="2011 法政航空部" userId="295309cce83936b7" providerId="LiveId" clId="{2936C5ED-86DA-455C-9FE5-D34CB634055B}" dt="2023-11-13T13:50:12.594" v="7"/>
        <pc:sldMkLst>
          <pc:docMk/>
          <pc:sldMk cId="2535522429" sldId="276"/>
        </pc:sldMkLst>
      </pc:sldChg>
      <pc:sldChg chg="addSp modSp new mod">
        <pc:chgData name="2011 法政航空部" userId="295309cce83936b7" providerId="LiveId" clId="{2936C5ED-86DA-455C-9FE5-D34CB634055B}" dt="2023-11-16T15:41:45.170" v="2592" actId="20577"/>
        <pc:sldMkLst>
          <pc:docMk/>
          <pc:sldMk cId="579226989" sldId="277"/>
        </pc:sldMkLst>
        <pc:spChg chg="add mod">
          <ac:chgData name="2011 法政航空部" userId="295309cce83936b7" providerId="LiveId" clId="{2936C5ED-86DA-455C-9FE5-D34CB634055B}" dt="2023-11-16T15:41:45.170" v="2592" actId="20577"/>
          <ac:spMkLst>
            <pc:docMk/>
            <pc:sldMk cId="579226989" sldId="277"/>
            <ac:spMk id="2" creationId="{F5C5AB8E-3834-0993-7997-4FF952494ABC}"/>
          </ac:spMkLst>
        </pc:spChg>
      </pc:sldChg>
      <pc:sldChg chg="add del">
        <pc:chgData name="2011 法政航空部" userId="295309cce83936b7" providerId="LiveId" clId="{2936C5ED-86DA-455C-9FE5-D34CB634055B}" dt="2023-11-13T13:50:12.594" v="7"/>
        <pc:sldMkLst>
          <pc:docMk/>
          <pc:sldMk cId="1730562153" sldId="277"/>
        </pc:sldMkLst>
      </pc:sldChg>
      <pc:sldChg chg="new del">
        <pc:chgData name="2011 法政航空部" userId="295309cce83936b7" providerId="LiveId" clId="{2936C5ED-86DA-455C-9FE5-D34CB634055B}" dt="2023-11-16T14:48:46.381" v="1710" actId="680"/>
        <pc:sldMkLst>
          <pc:docMk/>
          <pc:sldMk cId="3894084984" sldId="277"/>
        </pc:sldMkLst>
      </pc:sldChg>
      <pc:sldChg chg="add del">
        <pc:chgData name="2011 法政航空部" userId="295309cce83936b7" providerId="LiveId" clId="{2936C5ED-86DA-455C-9FE5-D34CB634055B}" dt="2023-11-13T13:50:12.594" v="7"/>
        <pc:sldMkLst>
          <pc:docMk/>
          <pc:sldMk cId="2178173029" sldId="278"/>
        </pc:sldMkLst>
      </pc:sldChg>
      <pc:sldChg chg="add del">
        <pc:chgData name="2011 法政航空部" userId="295309cce83936b7" providerId="LiveId" clId="{2936C5ED-86DA-455C-9FE5-D34CB634055B}" dt="2023-11-13T13:50:12.594" v="7"/>
        <pc:sldMkLst>
          <pc:docMk/>
          <pc:sldMk cId="213327360" sldId="279"/>
        </pc:sldMkLst>
      </pc:sldChg>
      <pc:sldChg chg="delCm">
        <pc:chgData name="2011 法政航空部" userId="295309cce83936b7" providerId="LiveId" clId="{2936C5ED-86DA-455C-9FE5-D34CB634055B}" dt="2023-11-22T00:21:25.952" v="9157" actId="1592"/>
        <pc:sldMkLst>
          <pc:docMk/>
          <pc:sldMk cId="1694724771" sldId="279"/>
        </pc:sldMkLst>
      </pc:sldChg>
      <pc:sldChg chg="modSp mod">
        <pc:chgData name="2011 法政航空部" userId="295309cce83936b7" providerId="LiveId" clId="{2936C5ED-86DA-455C-9FE5-D34CB634055B}" dt="2023-11-22T06:04:35.300" v="9513" actId="20577"/>
        <pc:sldMkLst>
          <pc:docMk/>
          <pc:sldMk cId="2662867296" sldId="280"/>
        </pc:sldMkLst>
        <pc:spChg chg="mod">
          <ac:chgData name="2011 法政航空部" userId="295309cce83936b7" providerId="LiveId" clId="{2936C5ED-86DA-455C-9FE5-D34CB634055B}" dt="2023-11-22T06:04:35.300" v="9513" actId="20577"/>
          <ac:spMkLst>
            <pc:docMk/>
            <pc:sldMk cId="2662867296" sldId="280"/>
            <ac:spMk id="3" creationId="{C7B3A576-210E-E7C7-E0A9-C622CF074200}"/>
          </ac:spMkLst>
        </pc:spChg>
      </pc:sldChg>
      <pc:sldChg chg="add del">
        <pc:chgData name="2011 法政航空部" userId="295309cce83936b7" providerId="LiveId" clId="{2936C5ED-86DA-455C-9FE5-D34CB634055B}" dt="2023-11-13T13:50:12.594" v="7"/>
        <pc:sldMkLst>
          <pc:docMk/>
          <pc:sldMk cId="3118129531" sldId="280"/>
        </pc:sldMkLst>
      </pc:sldChg>
      <pc:sldChg chg="add del">
        <pc:chgData name="2011 法政航空部" userId="295309cce83936b7" providerId="LiveId" clId="{2936C5ED-86DA-455C-9FE5-D34CB634055B}" dt="2023-11-13T13:50:12.594" v="7"/>
        <pc:sldMkLst>
          <pc:docMk/>
          <pc:sldMk cId="1716992429" sldId="281"/>
        </pc:sldMkLst>
      </pc:sldChg>
      <pc:sldChg chg="modSp mod">
        <pc:chgData name="2011 法政航空部" userId="295309cce83936b7" providerId="LiveId" clId="{2936C5ED-86DA-455C-9FE5-D34CB634055B}" dt="2023-11-22T05:41:36.506" v="9480" actId="20577"/>
        <pc:sldMkLst>
          <pc:docMk/>
          <pc:sldMk cId="2420668529" sldId="281"/>
        </pc:sldMkLst>
        <pc:spChg chg="mod">
          <ac:chgData name="2011 法政航空部" userId="295309cce83936b7" providerId="LiveId" clId="{2936C5ED-86DA-455C-9FE5-D34CB634055B}" dt="2023-11-22T05:41:36.506" v="9480" actId="20577"/>
          <ac:spMkLst>
            <pc:docMk/>
            <pc:sldMk cId="2420668529" sldId="281"/>
            <ac:spMk id="2" creationId="{C8736A2A-C033-E8E0-1176-743F3B977B57}"/>
          </ac:spMkLst>
        </pc:spChg>
      </pc:sldChg>
      <pc:sldChg chg="modSp mod ord">
        <pc:chgData name="2011 法政航空部" userId="295309cce83936b7" providerId="LiveId" clId="{2936C5ED-86DA-455C-9FE5-D34CB634055B}" dt="2023-11-21T17:31:03.052" v="8525" actId="21"/>
        <pc:sldMkLst>
          <pc:docMk/>
          <pc:sldMk cId="579226989" sldId="282"/>
        </pc:sldMkLst>
        <pc:spChg chg="mod">
          <ac:chgData name="2011 法政航空部" userId="295309cce83936b7" providerId="LiveId" clId="{2936C5ED-86DA-455C-9FE5-D34CB634055B}" dt="2023-11-21T17:31:03.052" v="8525" actId="21"/>
          <ac:spMkLst>
            <pc:docMk/>
            <pc:sldMk cId="579226989" sldId="282"/>
            <ac:spMk id="2" creationId="{F5C5AB8E-3834-0993-7997-4FF952494ABC}"/>
          </ac:spMkLst>
        </pc:spChg>
      </pc:sldChg>
      <pc:sldChg chg="add del">
        <pc:chgData name="2011 法政航空部" userId="295309cce83936b7" providerId="LiveId" clId="{2936C5ED-86DA-455C-9FE5-D34CB634055B}" dt="2023-11-13T13:50:12.594" v="7"/>
        <pc:sldMkLst>
          <pc:docMk/>
          <pc:sldMk cId="1581298993" sldId="282"/>
        </pc:sldMkLst>
      </pc:sldChg>
      <pc:sldChg chg="add del">
        <pc:chgData name="2011 法政航空部" userId="295309cce83936b7" providerId="LiveId" clId="{2936C5ED-86DA-455C-9FE5-D34CB634055B}" dt="2023-11-13T13:50:12.594" v="7"/>
        <pc:sldMkLst>
          <pc:docMk/>
          <pc:sldMk cId="1322480454" sldId="283"/>
        </pc:sldMkLst>
      </pc:sldChg>
      <pc:sldChg chg="addSp modSp new mod ord">
        <pc:chgData name="2011 法政航空部" userId="295309cce83936b7" providerId="LiveId" clId="{2936C5ED-86DA-455C-9FE5-D34CB634055B}" dt="2023-11-22T06:48:52.962" v="9521" actId="20577"/>
        <pc:sldMkLst>
          <pc:docMk/>
          <pc:sldMk cId="2556417230" sldId="283"/>
        </pc:sldMkLst>
        <pc:spChg chg="add mod">
          <ac:chgData name="2011 法政航空部" userId="295309cce83936b7" providerId="LiveId" clId="{2936C5ED-86DA-455C-9FE5-D34CB634055B}" dt="2023-11-21T19:31:17.416" v="8876" actId="20577"/>
          <ac:spMkLst>
            <pc:docMk/>
            <pc:sldMk cId="2556417230" sldId="283"/>
            <ac:spMk id="2" creationId="{DEC6D4DF-AA9A-73BB-4C91-D00CDD936AFB}"/>
          </ac:spMkLst>
        </pc:spChg>
        <pc:spChg chg="add mod">
          <ac:chgData name="2011 法政航空部" userId="295309cce83936b7" providerId="LiveId" clId="{2936C5ED-86DA-455C-9FE5-D34CB634055B}" dt="2023-11-19T14:57:56.951" v="6866" actId="1076"/>
          <ac:spMkLst>
            <pc:docMk/>
            <pc:sldMk cId="2556417230" sldId="283"/>
            <ac:spMk id="3" creationId="{8B2EC095-72BE-B872-3598-D1B47B556A7A}"/>
          </ac:spMkLst>
        </pc:spChg>
        <pc:spChg chg="add mod">
          <ac:chgData name="2011 法政航空部" userId="295309cce83936b7" providerId="LiveId" clId="{2936C5ED-86DA-455C-9FE5-D34CB634055B}" dt="2023-11-22T06:48:52.962" v="9521" actId="20577"/>
          <ac:spMkLst>
            <pc:docMk/>
            <pc:sldMk cId="2556417230" sldId="283"/>
            <ac:spMk id="8" creationId="{F309B99B-5D79-1F18-3226-1A0FB90527DD}"/>
          </ac:spMkLst>
        </pc:spChg>
        <pc:picChg chg="add mod">
          <ac:chgData name="2011 法政航空部" userId="295309cce83936b7" providerId="LiveId" clId="{2936C5ED-86DA-455C-9FE5-D34CB634055B}" dt="2023-11-19T14:58:27.220" v="6870" actId="1076"/>
          <ac:picMkLst>
            <pc:docMk/>
            <pc:sldMk cId="2556417230" sldId="283"/>
            <ac:picMk id="7" creationId="{7B17B965-3C6B-5681-AF93-719E9ADD351C}"/>
          </ac:picMkLst>
        </pc:picChg>
      </pc:sldChg>
      <pc:sldChg chg="addSp delSp modSp new mod ord addCm delCm modCm">
        <pc:chgData name="2011 法政航空部" userId="295309cce83936b7" providerId="LiveId" clId="{2936C5ED-86DA-455C-9FE5-D34CB634055B}" dt="2023-11-22T05:06:14.454" v="9475" actId="20577"/>
        <pc:sldMkLst>
          <pc:docMk/>
          <pc:sldMk cId="1059264070" sldId="284"/>
        </pc:sldMkLst>
        <pc:spChg chg="add mod">
          <ac:chgData name="2011 法政航空部" userId="295309cce83936b7" providerId="LiveId" clId="{2936C5ED-86DA-455C-9FE5-D34CB634055B}" dt="2023-11-22T05:06:14.454" v="9475" actId="20577"/>
          <ac:spMkLst>
            <pc:docMk/>
            <pc:sldMk cId="1059264070" sldId="284"/>
            <ac:spMk id="2" creationId="{9B457100-DD83-AB87-0006-9E88978F2B33}"/>
          </ac:spMkLst>
        </pc:spChg>
        <pc:spChg chg="add del">
          <ac:chgData name="2011 法政航空部" userId="295309cce83936b7" providerId="LiveId" clId="{2936C5ED-86DA-455C-9FE5-D34CB634055B}" dt="2023-11-18T13:51:54.922" v="4178" actId="11529"/>
          <ac:spMkLst>
            <pc:docMk/>
            <pc:sldMk cId="1059264070" sldId="284"/>
            <ac:spMk id="3" creationId="{129E1741-B2D6-FA7A-AAF1-7BE307D14C89}"/>
          </ac:spMkLst>
        </pc:spChg>
        <pc:spChg chg="add mod">
          <ac:chgData name="2011 法政航空部" userId="295309cce83936b7" providerId="LiveId" clId="{2936C5ED-86DA-455C-9FE5-D34CB634055B}" dt="2023-11-21T19:40:51.941" v="8944" actId="1076"/>
          <ac:spMkLst>
            <pc:docMk/>
            <pc:sldMk cId="1059264070" sldId="284"/>
            <ac:spMk id="4" creationId="{2BEC528A-CCA2-BCE3-A2DF-D9D10CCF6FA3}"/>
          </ac:spMkLst>
        </pc:spChg>
        <pc:spChg chg="add mod">
          <ac:chgData name="2011 法政航空部" userId="295309cce83936b7" providerId="LiveId" clId="{2936C5ED-86DA-455C-9FE5-D34CB634055B}" dt="2023-11-21T19:40:57.693" v="8945" actId="1076"/>
          <ac:spMkLst>
            <pc:docMk/>
            <pc:sldMk cId="1059264070" sldId="284"/>
            <ac:spMk id="6" creationId="{971B1A3F-124E-6973-D78A-8E9F8EBAE21C}"/>
          </ac:spMkLst>
        </pc:spChg>
        <pc:spChg chg="add mod">
          <ac:chgData name="2011 法政航空部" userId="295309cce83936b7" providerId="LiveId" clId="{2936C5ED-86DA-455C-9FE5-D34CB634055B}" dt="2023-11-21T19:41:32.805" v="8947" actId="1076"/>
          <ac:spMkLst>
            <pc:docMk/>
            <pc:sldMk cId="1059264070" sldId="284"/>
            <ac:spMk id="7" creationId="{62A4CD37-AE3B-425C-C9B5-6BB867EC768C}"/>
          </ac:spMkLst>
        </pc:spChg>
        <pc:spChg chg="add mod">
          <ac:chgData name="2011 法政航空部" userId="295309cce83936b7" providerId="LiveId" clId="{2936C5ED-86DA-455C-9FE5-D34CB634055B}" dt="2023-11-21T19:41:09.161" v="8946" actId="1076"/>
          <ac:spMkLst>
            <pc:docMk/>
            <pc:sldMk cId="1059264070" sldId="284"/>
            <ac:spMk id="8" creationId="{EED636F6-5341-982B-15E3-79EEC3831934}"/>
          </ac:spMkLst>
        </pc:spChg>
        <pc:spChg chg="add del mod">
          <ac:chgData name="2011 法政航空部" userId="295309cce83936b7" providerId="LiveId" clId="{2936C5ED-86DA-455C-9FE5-D34CB634055B}" dt="2023-11-18T19:30:39.484" v="4970" actId="767"/>
          <ac:spMkLst>
            <pc:docMk/>
            <pc:sldMk cId="1059264070" sldId="284"/>
            <ac:spMk id="9" creationId="{1DE9C8C6-391C-3104-19AA-33B824A6E4DC}"/>
          </ac:spMkLst>
        </pc:spChg>
        <pc:spChg chg="add mod">
          <ac:chgData name="2011 法政航空部" userId="295309cce83936b7" providerId="LiveId" clId="{2936C5ED-86DA-455C-9FE5-D34CB634055B}" dt="2023-11-21T19:43:01.142" v="8956" actId="20577"/>
          <ac:spMkLst>
            <pc:docMk/>
            <pc:sldMk cId="1059264070" sldId="284"/>
            <ac:spMk id="10" creationId="{A5739EFA-BE1F-486D-9EBC-BB74DAC06DC6}"/>
          </ac:spMkLst>
        </pc:spChg>
        <pc:spChg chg="add mod">
          <ac:chgData name="2011 法政航空部" userId="295309cce83936b7" providerId="LiveId" clId="{2936C5ED-86DA-455C-9FE5-D34CB634055B}" dt="2023-11-21T12:17:34.595" v="7470" actId="1076"/>
          <ac:spMkLst>
            <pc:docMk/>
            <pc:sldMk cId="1059264070" sldId="284"/>
            <ac:spMk id="11" creationId="{4F2BDADD-4C64-C485-B68C-4F55C5CC21E2}"/>
          </ac:spMkLst>
        </pc:spChg>
        <pc:spChg chg="add mod">
          <ac:chgData name="2011 法政航空部" userId="295309cce83936b7" providerId="LiveId" clId="{2936C5ED-86DA-455C-9FE5-D34CB634055B}" dt="2023-11-21T12:27:50.448" v="7516" actId="20577"/>
          <ac:spMkLst>
            <pc:docMk/>
            <pc:sldMk cId="1059264070" sldId="284"/>
            <ac:spMk id="12" creationId="{7A800783-DBFC-A993-D11F-E08907636DE2}"/>
          </ac:spMkLst>
        </pc:spChg>
        <pc:picChg chg="add del mod">
          <ac:chgData name="2011 法政航空部" userId="295309cce83936b7" providerId="LiveId" clId="{2936C5ED-86DA-455C-9FE5-D34CB634055B}" dt="2023-11-18T13:59:31.412" v="4310" actId="478"/>
          <ac:picMkLst>
            <pc:docMk/>
            <pc:sldMk cId="1059264070" sldId="284"/>
            <ac:picMk id="5" creationId="{BE3F1611-D1BD-FF12-D84E-F2458234FDB0}"/>
          </ac:picMkLst>
        </pc:picChg>
      </pc:sldChg>
      <pc:sldChg chg="add del">
        <pc:chgData name="2011 法政航空部" userId="295309cce83936b7" providerId="LiveId" clId="{2936C5ED-86DA-455C-9FE5-D34CB634055B}" dt="2023-11-13T13:50:12.594" v="7"/>
        <pc:sldMkLst>
          <pc:docMk/>
          <pc:sldMk cId="2819394604" sldId="284"/>
        </pc:sldMkLst>
      </pc:sldChg>
      <pc:sldChg chg="add del">
        <pc:chgData name="2011 法政航空部" userId="295309cce83936b7" providerId="LiveId" clId="{2936C5ED-86DA-455C-9FE5-D34CB634055B}" dt="2023-11-13T13:50:12.594" v="7"/>
        <pc:sldMkLst>
          <pc:docMk/>
          <pc:sldMk cId="420198151" sldId="285"/>
        </pc:sldMkLst>
      </pc:sldChg>
      <pc:sldChg chg="addSp delSp modSp new mod ord">
        <pc:chgData name="2011 法政航空部" userId="295309cce83936b7" providerId="LiveId" clId="{2936C5ED-86DA-455C-9FE5-D34CB634055B}" dt="2023-11-19T12:21:20.327" v="5687" actId="21"/>
        <pc:sldMkLst>
          <pc:docMk/>
          <pc:sldMk cId="2373103535" sldId="285"/>
        </pc:sldMkLst>
        <pc:spChg chg="add mod">
          <ac:chgData name="2011 法政航空部" userId="295309cce83936b7" providerId="LiveId" clId="{2936C5ED-86DA-455C-9FE5-D34CB634055B}" dt="2023-11-18T19:15:19.364" v="4938" actId="20577"/>
          <ac:spMkLst>
            <pc:docMk/>
            <pc:sldMk cId="2373103535" sldId="285"/>
            <ac:spMk id="2" creationId="{F395B719-073F-E7E3-EA6D-22A10DF1B11C}"/>
          </ac:spMkLst>
        </pc:spChg>
        <pc:spChg chg="add mod">
          <ac:chgData name="2011 法政航空部" userId="295309cce83936b7" providerId="LiveId" clId="{2936C5ED-86DA-455C-9FE5-D34CB634055B}" dt="2023-11-18T19:15:40.972" v="4939" actId="14100"/>
          <ac:spMkLst>
            <pc:docMk/>
            <pc:sldMk cId="2373103535" sldId="285"/>
            <ac:spMk id="3" creationId="{A37120BD-3553-B961-B5F3-3A7974E8ADA3}"/>
          </ac:spMkLst>
        </pc:spChg>
        <pc:spChg chg="add mod">
          <ac:chgData name="2011 法政航空部" userId="295309cce83936b7" providerId="LiveId" clId="{2936C5ED-86DA-455C-9FE5-D34CB634055B}" dt="2023-11-19T06:55:58.427" v="5506" actId="20577"/>
          <ac:spMkLst>
            <pc:docMk/>
            <pc:sldMk cId="2373103535" sldId="285"/>
            <ac:spMk id="4" creationId="{F3FD8E1C-3AF0-4FE1-8C05-605043A561FC}"/>
          </ac:spMkLst>
        </pc:spChg>
        <pc:spChg chg="add mod">
          <ac:chgData name="2011 法政航空部" userId="295309cce83936b7" providerId="LiveId" clId="{2936C5ED-86DA-455C-9FE5-D34CB634055B}" dt="2023-11-18T19:40:48.506" v="5404" actId="20577"/>
          <ac:spMkLst>
            <pc:docMk/>
            <pc:sldMk cId="2373103535" sldId="285"/>
            <ac:spMk id="5" creationId="{F5244C9E-0191-707B-8721-EADE8E48EFEE}"/>
          </ac:spMkLst>
        </pc:spChg>
        <pc:spChg chg="add del mod">
          <ac:chgData name="2011 法政航空部" userId="295309cce83936b7" providerId="LiveId" clId="{2936C5ED-86DA-455C-9FE5-D34CB634055B}" dt="2023-11-19T12:20:50.048" v="5684" actId="21"/>
          <ac:spMkLst>
            <pc:docMk/>
            <pc:sldMk cId="2373103535" sldId="285"/>
            <ac:spMk id="6" creationId="{AB6B839B-AC44-1E11-AF77-17DB4576E6CF}"/>
          </ac:spMkLst>
        </pc:spChg>
        <pc:spChg chg="add del mod">
          <ac:chgData name="2011 法政航空部" userId="295309cce83936b7" providerId="LiveId" clId="{2936C5ED-86DA-455C-9FE5-D34CB634055B}" dt="2023-11-18T20:05:43.706" v="5496" actId="478"/>
          <ac:spMkLst>
            <pc:docMk/>
            <pc:sldMk cId="2373103535" sldId="285"/>
            <ac:spMk id="8" creationId="{D66EF5E6-4005-2DCC-4C77-A68A1721858F}"/>
          </ac:spMkLst>
        </pc:spChg>
        <pc:graphicFrameChg chg="add del mod">
          <ac:chgData name="2011 法政航空部" userId="295309cce83936b7" providerId="LiveId" clId="{2936C5ED-86DA-455C-9FE5-D34CB634055B}" dt="2023-11-18T20:05:43.706" v="5496" actId="478"/>
          <ac:graphicFrameMkLst>
            <pc:docMk/>
            <pc:sldMk cId="2373103535" sldId="285"/>
            <ac:graphicFrameMk id="7" creationId="{368F4D99-DE82-9A24-CF0F-9942EEF7BB8D}"/>
          </ac:graphicFrameMkLst>
        </pc:graphicFrameChg>
        <pc:picChg chg="add del mod">
          <ac:chgData name="2011 法政航空部" userId="295309cce83936b7" providerId="LiveId" clId="{2936C5ED-86DA-455C-9FE5-D34CB634055B}" dt="2023-11-19T12:21:20.327" v="5687" actId="21"/>
          <ac:picMkLst>
            <pc:docMk/>
            <pc:sldMk cId="2373103535" sldId="285"/>
            <ac:picMk id="10" creationId="{849B7951-4820-5497-E4CC-C3D7337E09AA}"/>
          </ac:picMkLst>
        </pc:picChg>
      </pc:sldChg>
      <pc:sldChg chg="add del">
        <pc:chgData name="2011 法政航空部" userId="295309cce83936b7" providerId="LiveId" clId="{2936C5ED-86DA-455C-9FE5-D34CB634055B}" dt="2023-11-13T13:50:12.594" v="7"/>
        <pc:sldMkLst>
          <pc:docMk/>
          <pc:sldMk cId="4241585808" sldId="286"/>
        </pc:sldMkLst>
      </pc:sldChg>
      <pc:sldChg chg="add del">
        <pc:chgData name="2011 法政航空部" userId="295309cce83936b7" providerId="LiveId" clId="{2936C5ED-86DA-455C-9FE5-D34CB634055B}" dt="2023-11-13T13:50:12.594" v="7"/>
        <pc:sldMkLst>
          <pc:docMk/>
          <pc:sldMk cId="917990842" sldId="287"/>
        </pc:sldMkLst>
      </pc:sldChg>
      <pc:sldChg chg="addSp modSp new mod">
        <pc:chgData name="2011 法政航空部" userId="295309cce83936b7" providerId="LiveId" clId="{2936C5ED-86DA-455C-9FE5-D34CB634055B}" dt="2023-11-22T01:49:04.940" v="9380" actId="1076"/>
        <pc:sldMkLst>
          <pc:docMk/>
          <pc:sldMk cId="2424250682" sldId="287"/>
        </pc:sldMkLst>
        <pc:spChg chg="add mod">
          <ac:chgData name="2011 法政航空部" userId="295309cce83936b7" providerId="LiveId" clId="{2936C5ED-86DA-455C-9FE5-D34CB634055B}" dt="2023-11-22T01:49:04.940" v="9380" actId="1076"/>
          <ac:spMkLst>
            <pc:docMk/>
            <pc:sldMk cId="2424250682" sldId="287"/>
            <ac:spMk id="3" creationId="{6DD66281-0A0E-6609-7C2F-26339A14AEE3}"/>
          </ac:spMkLst>
        </pc:spChg>
        <pc:spChg chg="add mod">
          <ac:chgData name="2011 法政航空部" userId="295309cce83936b7" providerId="LiveId" clId="{2936C5ED-86DA-455C-9FE5-D34CB634055B}" dt="2023-11-22T01:47:18.129" v="9370" actId="255"/>
          <ac:spMkLst>
            <pc:docMk/>
            <pc:sldMk cId="2424250682" sldId="287"/>
            <ac:spMk id="4" creationId="{D6089D6C-2730-86FB-42CE-51CC67FFDF0C}"/>
          </ac:spMkLst>
        </pc:spChg>
        <pc:picChg chg="add mod">
          <ac:chgData name="2011 法政航空部" userId="295309cce83936b7" providerId="LiveId" clId="{2936C5ED-86DA-455C-9FE5-D34CB634055B}" dt="2023-11-22T01:39:37.434" v="9158" actId="1076"/>
          <ac:picMkLst>
            <pc:docMk/>
            <pc:sldMk cId="2424250682" sldId="287"/>
            <ac:picMk id="2" creationId="{95AB3DC9-5F95-0BC2-E062-11710DE117CB}"/>
          </ac:picMkLst>
        </pc:picChg>
      </pc:sldChg>
      <pc:sldChg chg="add del">
        <pc:chgData name="2011 法政航空部" userId="295309cce83936b7" providerId="LiveId" clId="{2936C5ED-86DA-455C-9FE5-D34CB634055B}" dt="2023-11-13T13:50:12.594" v="7"/>
        <pc:sldMkLst>
          <pc:docMk/>
          <pc:sldMk cId="2017685945" sldId="288"/>
        </pc:sldMkLst>
      </pc:sldChg>
      <pc:sldChg chg="addSp modSp new mod">
        <pc:chgData name="2011 法政航空部" userId="295309cce83936b7" providerId="LiveId" clId="{2936C5ED-86DA-455C-9FE5-D34CB634055B}" dt="2023-11-22T05:55:18.531" v="9492" actId="20577"/>
        <pc:sldMkLst>
          <pc:docMk/>
          <pc:sldMk cId="2273527228" sldId="288"/>
        </pc:sldMkLst>
        <pc:spChg chg="add mod">
          <ac:chgData name="2011 法政航空部" userId="295309cce83936b7" providerId="LiveId" clId="{2936C5ED-86DA-455C-9FE5-D34CB634055B}" dt="2023-11-22T05:55:18.531" v="9492" actId="20577"/>
          <ac:spMkLst>
            <pc:docMk/>
            <pc:sldMk cId="2273527228" sldId="288"/>
            <ac:spMk id="4" creationId="{62789CD7-F4CB-5EA9-47A2-3AAF2D4CC51A}"/>
          </ac:spMkLst>
        </pc:spChg>
        <pc:picChg chg="add mod">
          <ac:chgData name="2011 法政航空部" userId="295309cce83936b7" providerId="LiveId" clId="{2936C5ED-86DA-455C-9FE5-D34CB634055B}" dt="2023-11-19T12:21:13.645" v="5686" actId="1076"/>
          <ac:picMkLst>
            <pc:docMk/>
            <pc:sldMk cId="2273527228" sldId="288"/>
            <ac:picMk id="2" creationId="{3052ACF4-1A22-CB55-B5FF-ACE28E31A452}"/>
          </ac:picMkLst>
        </pc:picChg>
        <pc:picChg chg="add mod">
          <ac:chgData name="2011 法政航空部" userId="295309cce83936b7" providerId="LiveId" clId="{2936C5ED-86DA-455C-9FE5-D34CB634055B}" dt="2023-11-19T12:21:36.915" v="5689" actId="1076"/>
          <ac:picMkLst>
            <pc:docMk/>
            <pc:sldMk cId="2273527228" sldId="288"/>
            <ac:picMk id="3" creationId="{D49A72FE-6A43-F559-9CA2-D8B75AE0270A}"/>
          </ac:picMkLst>
        </pc:picChg>
      </pc:sldChg>
      <pc:sldChg chg="addSp delSp modSp new mod">
        <pc:chgData name="2011 法政航空部" userId="295309cce83936b7" providerId="LiveId" clId="{2936C5ED-86DA-455C-9FE5-D34CB634055B}" dt="2023-11-19T14:39:43.671" v="6844" actId="1076"/>
        <pc:sldMkLst>
          <pc:docMk/>
          <pc:sldMk cId="126179644" sldId="289"/>
        </pc:sldMkLst>
        <pc:spChg chg="add del mod">
          <ac:chgData name="2011 法政航空部" userId="295309cce83936b7" providerId="LiveId" clId="{2936C5ED-86DA-455C-9FE5-D34CB634055B}" dt="2023-11-19T13:25:29.160" v="6517"/>
          <ac:spMkLst>
            <pc:docMk/>
            <pc:sldMk cId="126179644" sldId="289"/>
            <ac:spMk id="2" creationId="{E987B73A-8E41-69EC-62D5-B42F17FFB850}"/>
          </ac:spMkLst>
        </pc:spChg>
        <pc:spChg chg="add mod">
          <ac:chgData name="2011 法政航空部" userId="295309cce83936b7" providerId="LiveId" clId="{2936C5ED-86DA-455C-9FE5-D34CB634055B}" dt="2023-11-19T14:38:43.566" v="6840" actId="1076"/>
          <ac:spMkLst>
            <pc:docMk/>
            <pc:sldMk cId="126179644" sldId="289"/>
            <ac:spMk id="3" creationId="{4930B92D-14FF-24C8-E07F-E5DF17A45CAB}"/>
          </ac:spMkLst>
        </pc:spChg>
        <pc:spChg chg="add del">
          <ac:chgData name="2011 法政航空部" userId="295309cce83936b7" providerId="LiveId" clId="{2936C5ED-86DA-455C-9FE5-D34CB634055B}" dt="2023-11-19T14:02:56.259" v="6732" actId="11529"/>
          <ac:spMkLst>
            <pc:docMk/>
            <pc:sldMk cId="126179644" sldId="289"/>
            <ac:spMk id="6" creationId="{BB32EFFE-C3CD-0207-4E61-F19BE08EA5ED}"/>
          </ac:spMkLst>
        </pc:spChg>
        <pc:spChg chg="add del">
          <ac:chgData name="2011 法政航空部" userId="295309cce83936b7" providerId="LiveId" clId="{2936C5ED-86DA-455C-9FE5-D34CB634055B}" dt="2023-11-19T14:03:14.325" v="6734" actId="11529"/>
          <ac:spMkLst>
            <pc:docMk/>
            <pc:sldMk cId="126179644" sldId="289"/>
            <ac:spMk id="7" creationId="{0628D527-E716-DE50-B97C-E1C392645D26}"/>
          </ac:spMkLst>
        </pc:spChg>
        <pc:spChg chg="add mod">
          <ac:chgData name="2011 法政航空部" userId="295309cce83936b7" providerId="LiveId" clId="{2936C5ED-86DA-455C-9FE5-D34CB634055B}" dt="2023-11-19T14:39:43.671" v="6844" actId="1076"/>
          <ac:spMkLst>
            <pc:docMk/>
            <pc:sldMk cId="126179644" sldId="289"/>
            <ac:spMk id="17" creationId="{BD991578-2657-27EE-B603-4BEBEBD6C7CF}"/>
          </ac:spMkLst>
        </pc:spChg>
        <pc:spChg chg="add del mod">
          <ac:chgData name="2011 法政航空部" userId="295309cce83936b7" providerId="LiveId" clId="{2936C5ED-86DA-455C-9FE5-D34CB634055B}" dt="2023-11-19T14:35:17.893" v="6766"/>
          <ac:spMkLst>
            <pc:docMk/>
            <pc:sldMk cId="126179644" sldId="289"/>
            <ac:spMk id="18" creationId="{4DCCF856-308B-05CC-A151-A359775A7B38}"/>
          </ac:spMkLst>
        </pc:spChg>
        <pc:spChg chg="add mod">
          <ac:chgData name="2011 法政航空部" userId="295309cce83936b7" providerId="LiveId" clId="{2936C5ED-86DA-455C-9FE5-D34CB634055B}" dt="2023-11-19T14:39:00.508" v="6843" actId="20577"/>
          <ac:spMkLst>
            <pc:docMk/>
            <pc:sldMk cId="126179644" sldId="289"/>
            <ac:spMk id="19" creationId="{3DC05930-2729-6C97-5A1D-201C211FBD5D}"/>
          </ac:spMkLst>
        </pc:spChg>
        <pc:cxnChg chg="add del">
          <ac:chgData name="2011 法政航空部" userId="295309cce83936b7" providerId="LiveId" clId="{2936C5ED-86DA-455C-9FE5-D34CB634055B}" dt="2023-11-19T13:53:22.782" v="6730" actId="11529"/>
          <ac:cxnSpMkLst>
            <pc:docMk/>
            <pc:sldMk cId="126179644" sldId="289"/>
            <ac:cxnSpMk id="5" creationId="{A7BFA23F-A155-6DBE-75E8-2EF0169BE899}"/>
          </ac:cxnSpMkLst>
        </pc:cxnChg>
        <pc:cxnChg chg="add del mod">
          <ac:chgData name="2011 法政航空部" userId="295309cce83936b7" providerId="LiveId" clId="{2936C5ED-86DA-455C-9FE5-D34CB634055B}" dt="2023-11-19T14:05:19.051" v="6754" actId="21"/>
          <ac:cxnSpMkLst>
            <pc:docMk/>
            <pc:sldMk cId="126179644" sldId="289"/>
            <ac:cxnSpMk id="9" creationId="{290E80E1-D6F3-8186-B62A-736ABEE681D9}"/>
          </ac:cxnSpMkLst>
        </pc:cxnChg>
      </pc:sldChg>
      <pc:sldChg chg="add del">
        <pc:chgData name="2011 法政航空部" userId="295309cce83936b7" providerId="LiveId" clId="{2936C5ED-86DA-455C-9FE5-D34CB634055B}" dt="2023-11-13T13:50:12.594" v="7"/>
        <pc:sldMkLst>
          <pc:docMk/>
          <pc:sldMk cId="1207372560" sldId="289"/>
        </pc:sldMkLst>
      </pc:sldChg>
      <pc:sldChg chg="add del">
        <pc:chgData name="2011 法政航空部" userId="295309cce83936b7" providerId="LiveId" clId="{2936C5ED-86DA-455C-9FE5-D34CB634055B}" dt="2023-11-13T13:50:12.594" v="7"/>
        <pc:sldMkLst>
          <pc:docMk/>
          <pc:sldMk cId="3477348078" sldId="290"/>
        </pc:sldMkLst>
      </pc:sldChg>
      <pc:sldChg chg="add del">
        <pc:chgData name="2011 法政航空部" userId="295309cce83936b7" providerId="LiveId" clId="{2936C5ED-86DA-455C-9FE5-D34CB634055B}" dt="2023-11-13T13:50:12.594" v="7"/>
        <pc:sldMkLst>
          <pc:docMk/>
          <pc:sldMk cId="2130756815" sldId="291"/>
        </pc:sldMkLst>
      </pc:sldChg>
      <pc:sldChg chg="add del">
        <pc:chgData name="2011 法政航空部" userId="295309cce83936b7" providerId="LiveId" clId="{2936C5ED-86DA-455C-9FE5-D34CB634055B}" dt="2023-11-13T13:50:12.594" v="7"/>
        <pc:sldMkLst>
          <pc:docMk/>
          <pc:sldMk cId="531236512" sldId="292"/>
        </pc:sldMkLst>
      </pc:sldChg>
      <pc:sldChg chg="add del">
        <pc:chgData name="2011 法政航空部" userId="295309cce83936b7" providerId="LiveId" clId="{2936C5ED-86DA-455C-9FE5-D34CB634055B}" dt="2023-11-13T13:50:12.594" v="7"/>
        <pc:sldMkLst>
          <pc:docMk/>
          <pc:sldMk cId="2657809160" sldId="293"/>
        </pc:sldMkLst>
      </pc:sldChg>
      <pc:sldChg chg="add del">
        <pc:chgData name="2011 法政航空部" userId="295309cce83936b7" providerId="LiveId" clId="{2936C5ED-86DA-455C-9FE5-D34CB634055B}" dt="2023-11-13T13:50:12.594" v="7"/>
        <pc:sldMkLst>
          <pc:docMk/>
          <pc:sldMk cId="3778612504" sldId="294"/>
        </pc:sldMkLst>
      </pc:sldChg>
      <pc:sldChg chg="add del">
        <pc:chgData name="2011 法政航空部" userId="295309cce83936b7" providerId="LiveId" clId="{2936C5ED-86DA-455C-9FE5-D34CB634055B}" dt="2023-11-13T13:50:12.594" v="7"/>
        <pc:sldMkLst>
          <pc:docMk/>
          <pc:sldMk cId="3815882511" sldId="295"/>
        </pc:sldMkLst>
      </pc:sldChg>
      <pc:sldChg chg="add del">
        <pc:chgData name="2011 法政航空部" userId="295309cce83936b7" providerId="LiveId" clId="{2936C5ED-86DA-455C-9FE5-D34CB634055B}" dt="2023-11-13T13:50:12.594" v="7"/>
        <pc:sldMkLst>
          <pc:docMk/>
          <pc:sldMk cId="4248097444" sldId="296"/>
        </pc:sldMkLst>
      </pc:sldChg>
      <pc:sldChg chg="add del">
        <pc:chgData name="2011 法政航空部" userId="295309cce83936b7" providerId="LiveId" clId="{2936C5ED-86DA-455C-9FE5-D34CB634055B}" dt="2023-11-13T13:50:12.594" v="7"/>
        <pc:sldMkLst>
          <pc:docMk/>
          <pc:sldMk cId="2729784431" sldId="297"/>
        </pc:sldMkLst>
      </pc:sldChg>
      <pc:sldChg chg="add del">
        <pc:chgData name="2011 法政航空部" userId="295309cce83936b7" providerId="LiveId" clId="{2936C5ED-86DA-455C-9FE5-D34CB634055B}" dt="2023-11-13T13:50:12.594" v="7"/>
        <pc:sldMkLst>
          <pc:docMk/>
          <pc:sldMk cId="2014497944" sldId="298"/>
        </pc:sldMkLst>
      </pc:sldChg>
      <pc:sldChg chg="add del">
        <pc:chgData name="2011 法政航空部" userId="295309cce83936b7" providerId="LiveId" clId="{2936C5ED-86DA-455C-9FE5-D34CB634055B}" dt="2023-11-13T13:50:12.594" v="7"/>
        <pc:sldMkLst>
          <pc:docMk/>
          <pc:sldMk cId="955281127" sldId="299"/>
        </pc:sldMkLst>
      </pc:sldChg>
      <pc:sldChg chg="add del">
        <pc:chgData name="2011 法政航空部" userId="295309cce83936b7" providerId="LiveId" clId="{2936C5ED-86DA-455C-9FE5-D34CB634055B}" dt="2023-11-13T13:50:12.594" v="7"/>
        <pc:sldMkLst>
          <pc:docMk/>
          <pc:sldMk cId="1233900999" sldId="300"/>
        </pc:sldMkLst>
      </pc:sldChg>
      <pc:sldChg chg="add del">
        <pc:chgData name="2011 法政航空部" userId="295309cce83936b7" providerId="LiveId" clId="{2936C5ED-86DA-455C-9FE5-D34CB634055B}" dt="2023-11-13T13:50:12.594" v="7"/>
        <pc:sldMkLst>
          <pc:docMk/>
          <pc:sldMk cId="2799803986" sldId="301"/>
        </pc:sldMkLst>
      </pc:sldChg>
      <pc:sldChg chg="add del">
        <pc:chgData name="2011 法政航空部" userId="295309cce83936b7" providerId="LiveId" clId="{2936C5ED-86DA-455C-9FE5-D34CB634055B}" dt="2023-11-13T13:50:12.594" v="7"/>
        <pc:sldMkLst>
          <pc:docMk/>
          <pc:sldMk cId="2986942863" sldId="302"/>
        </pc:sldMkLst>
      </pc:sldChg>
      <pc:sldChg chg="addSp delSp modSp new mod">
        <pc:chgData name="2011 法政航空部" userId="295309cce83936b7" providerId="LiveId" clId="{2936C5ED-86DA-455C-9FE5-D34CB634055B}" dt="2023-11-21T19:51:33.297" v="9073" actId="1076"/>
        <pc:sldMkLst>
          <pc:docMk/>
          <pc:sldMk cId="3943852678" sldId="302"/>
        </pc:sldMkLst>
        <pc:spChg chg="add del mod">
          <ac:chgData name="2011 法政航空部" userId="295309cce83936b7" providerId="LiveId" clId="{2936C5ED-86DA-455C-9FE5-D34CB634055B}" dt="2023-11-21T17:27:43.334" v="8470" actId="114"/>
          <ac:spMkLst>
            <pc:docMk/>
            <pc:sldMk cId="3943852678" sldId="302"/>
            <ac:spMk id="2" creationId="{09690712-70C8-784C-B1B7-C08EABC9C61A}"/>
          </ac:spMkLst>
        </pc:spChg>
        <pc:spChg chg="add mod">
          <ac:chgData name="2011 法政航空部" userId="295309cce83936b7" providerId="LiveId" clId="{2936C5ED-86DA-455C-9FE5-D34CB634055B}" dt="2023-11-21T17:34:59.444" v="8543" actId="207"/>
          <ac:spMkLst>
            <pc:docMk/>
            <pc:sldMk cId="3943852678" sldId="302"/>
            <ac:spMk id="3" creationId="{B7ED9CE4-0EC8-FDF3-4861-5EAA78EBF9C2}"/>
          </ac:spMkLst>
        </pc:spChg>
        <pc:spChg chg="add mod">
          <ac:chgData name="2011 法政航空部" userId="295309cce83936b7" providerId="LiveId" clId="{2936C5ED-86DA-455C-9FE5-D34CB634055B}" dt="2023-11-21T17:38:47.816" v="8611" actId="122"/>
          <ac:spMkLst>
            <pc:docMk/>
            <pc:sldMk cId="3943852678" sldId="302"/>
            <ac:spMk id="4" creationId="{6ED88D39-882F-8335-D83F-976446678247}"/>
          </ac:spMkLst>
        </pc:spChg>
        <pc:spChg chg="add mod">
          <ac:chgData name="2011 法政航空部" userId="295309cce83936b7" providerId="LiveId" clId="{2936C5ED-86DA-455C-9FE5-D34CB634055B}" dt="2023-11-21T19:47:51.364" v="8964" actId="14100"/>
          <ac:spMkLst>
            <pc:docMk/>
            <pc:sldMk cId="3943852678" sldId="302"/>
            <ac:spMk id="5" creationId="{727B57A2-6ACB-ECFC-0CDE-8F618BA6A6FF}"/>
          </ac:spMkLst>
        </pc:spChg>
        <pc:spChg chg="add mod">
          <ac:chgData name="2011 法政航空部" userId="295309cce83936b7" providerId="LiveId" clId="{2936C5ED-86DA-455C-9FE5-D34CB634055B}" dt="2023-11-21T19:51:33.297" v="9073" actId="1076"/>
          <ac:spMkLst>
            <pc:docMk/>
            <pc:sldMk cId="3943852678" sldId="302"/>
            <ac:spMk id="6" creationId="{3AD6F88F-8A3B-421E-30E7-92389A46505B}"/>
          </ac:spMkLst>
        </pc:spChg>
      </pc:sldChg>
      <pc:sldChg chg="addSp modSp new mod">
        <pc:chgData name="2011 法政航空部" userId="295309cce83936b7" providerId="LiveId" clId="{2936C5ED-86DA-455C-9FE5-D34CB634055B}" dt="2023-11-21T17:51:53.468" v="8767" actId="20577"/>
        <pc:sldMkLst>
          <pc:docMk/>
          <pc:sldMk cId="800161566" sldId="303"/>
        </pc:sldMkLst>
        <pc:spChg chg="add mod">
          <ac:chgData name="2011 法政航空部" userId="295309cce83936b7" providerId="LiveId" clId="{2936C5ED-86DA-455C-9FE5-D34CB634055B}" dt="2023-11-21T17:51:53.468" v="8767" actId="20577"/>
          <ac:spMkLst>
            <pc:docMk/>
            <pc:sldMk cId="800161566" sldId="303"/>
            <ac:spMk id="2" creationId="{2CFBEFCB-58DB-B2EB-751F-CBC897E0C51F}"/>
          </ac:spMkLst>
        </pc:spChg>
        <pc:spChg chg="add mod">
          <ac:chgData name="2011 法政航空部" userId="295309cce83936b7" providerId="LiveId" clId="{2936C5ED-86DA-455C-9FE5-D34CB634055B}" dt="2023-11-21T17:51:06.025" v="8755" actId="1076"/>
          <ac:spMkLst>
            <pc:docMk/>
            <pc:sldMk cId="800161566" sldId="303"/>
            <ac:spMk id="3" creationId="{2BF3A50E-79E4-5CD0-3C7F-EFC9BC71F07B}"/>
          </ac:spMkLst>
        </pc:spChg>
        <pc:spChg chg="add mod">
          <ac:chgData name="2011 法政航空部" userId="295309cce83936b7" providerId="LiveId" clId="{2936C5ED-86DA-455C-9FE5-D34CB634055B}" dt="2023-11-21T17:51:16.238" v="8756" actId="1076"/>
          <ac:spMkLst>
            <pc:docMk/>
            <pc:sldMk cId="800161566" sldId="303"/>
            <ac:spMk id="4" creationId="{14B1F44B-8EE3-B78D-8DA5-E54B9AF7BB78}"/>
          </ac:spMkLst>
        </pc:spChg>
      </pc:sldChg>
      <pc:sldChg chg="add del">
        <pc:chgData name="2011 法政航空部" userId="295309cce83936b7" providerId="LiveId" clId="{2936C5ED-86DA-455C-9FE5-D34CB634055B}" dt="2023-11-13T13:50:12.594" v="7"/>
        <pc:sldMkLst>
          <pc:docMk/>
          <pc:sldMk cId="3512807923" sldId="303"/>
        </pc:sldMkLst>
      </pc:sldChg>
      <pc:sldChg chg="addSp delSp modSp new mod">
        <pc:chgData name="2011 法政航空部" userId="295309cce83936b7" providerId="LiveId" clId="{2936C5ED-86DA-455C-9FE5-D34CB634055B}" dt="2023-11-22T01:56:03.864" v="9458" actId="20577"/>
        <pc:sldMkLst>
          <pc:docMk/>
          <pc:sldMk cId="3062373655" sldId="304"/>
        </pc:sldMkLst>
        <pc:spChg chg="add mod">
          <ac:chgData name="2011 法政航空部" userId="295309cce83936b7" providerId="LiveId" clId="{2936C5ED-86DA-455C-9FE5-D34CB634055B}" dt="2023-11-22T01:52:07.125" v="9385" actId="1076"/>
          <ac:spMkLst>
            <pc:docMk/>
            <pc:sldMk cId="3062373655" sldId="304"/>
            <ac:spMk id="3" creationId="{08DDEA0A-A301-506A-D56A-3C9AE16E7185}"/>
          </ac:spMkLst>
        </pc:spChg>
        <pc:spChg chg="add del mod">
          <ac:chgData name="2011 法政航空部" userId="295309cce83936b7" providerId="LiveId" clId="{2936C5ED-86DA-455C-9FE5-D34CB634055B}" dt="2023-11-22T01:56:03.864" v="9458" actId="20577"/>
          <ac:spMkLst>
            <pc:docMk/>
            <pc:sldMk cId="3062373655" sldId="304"/>
            <ac:spMk id="4" creationId="{523217EB-2E6B-C075-8350-9AFA44976AF3}"/>
          </ac:spMkLst>
        </pc:spChg>
        <pc:picChg chg="add mod">
          <ac:chgData name="2011 法政航空部" userId="295309cce83936b7" providerId="LiveId" clId="{2936C5ED-86DA-455C-9FE5-D34CB634055B}" dt="2023-11-22T01:50:03.916" v="9383" actId="1076"/>
          <ac:picMkLst>
            <pc:docMk/>
            <pc:sldMk cId="3062373655" sldId="304"/>
            <ac:picMk id="2" creationId="{45C18E2B-A4EC-F9B3-84E3-47025F235C7A}"/>
          </ac:picMkLst>
        </pc:picChg>
      </pc:sldChg>
      <pc:sldChg chg="add del">
        <pc:chgData name="2011 法政航空部" userId="295309cce83936b7" providerId="LiveId" clId="{2936C5ED-86DA-455C-9FE5-D34CB634055B}" dt="2023-11-13T13:50:12.594" v="7"/>
        <pc:sldMkLst>
          <pc:docMk/>
          <pc:sldMk cId="3668013214" sldId="304"/>
        </pc:sldMkLst>
      </pc:sldChg>
      <pc:sldChg chg="modSp add del mod">
        <pc:chgData name="2011 法政航空部" userId="295309cce83936b7" providerId="LiveId" clId="{2936C5ED-86DA-455C-9FE5-D34CB634055B}" dt="2023-11-13T13:50:12.594" v="7"/>
        <pc:sldMkLst>
          <pc:docMk/>
          <pc:sldMk cId="3702034522" sldId="305"/>
        </pc:sldMkLst>
        <pc:spChg chg="mod">
          <ac:chgData name="2011 法政航空部" userId="295309cce83936b7" providerId="LiveId" clId="{2936C5ED-86DA-455C-9FE5-D34CB634055B}" dt="2023-11-13T13:50:12.594" v="7"/>
          <ac:spMkLst>
            <pc:docMk/>
            <pc:sldMk cId="3702034522" sldId="305"/>
            <ac:spMk id="2" creationId="{4A65A01C-4055-6670-9387-49B7983B6FA8}"/>
          </ac:spMkLst>
        </pc:spChg>
      </pc:sldChg>
      <pc:sldChg chg="add del">
        <pc:chgData name="2011 法政航空部" userId="295309cce83936b7" providerId="LiveId" clId="{2936C5ED-86DA-455C-9FE5-D34CB634055B}" dt="2023-11-13T13:50:12.594" v="7"/>
        <pc:sldMkLst>
          <pc:docMk/>
          <pc:sldMk cId="3652219506" sldId="306"/>
        </pc:sldMkLst>
      </pc:sldChg>
      <pc:sldChg chg="add del">
        <pc:chgData name="2011 法政航空部" userId="295309cce83936b7" providerId="LiveId" clId="{2936C5ED-86DA-455C-9FE5-D34CB634055B}" dt="2023-11-13T13:50:12.594" v="7"/>
        <pc:sldMkLst>
          <pc:docMk/>
          <pc:sldMk cId="635206272" sldId="307"/>
        </pc:sldMkLst>
      </pc:sldChg>
      <pc:sldMasterChg chg="modSldLayout">
        <pc:chgData name="2011 法政航空部" userId="295309cce83936b7" providerId="LiveId" clId="{2936C5ED-86DA-455C-9FE5-D34CB634055B}" dt="2023-11-16T14:09:09.320" v="1173" actId="20577"/>
        <pc:sldMasterMkLst>
          <pc:docMk/>
          <pc:sldMasterMk cId="2475558784" sldId="2147483648"/>
        </pc:sldMasterMkLst>
        <pc:sldLayoutChg chg="modSp mod">
          <pc:chgData name="2011 法政航空部" userId="295309cce83936b7" providerId="LiveId" clId="{2936C5ED-86DA-455C-9FE5-D34CB634055B}" dt="2023-11-16T14:09:09.320" v="1173" actId="20577"/>
          <pc:sldLayoutMkLst>
            <pc:docMk/>
            <pc:sldMasterMk cId="2475558784" sldId="2147483648"/>
            <pc:sldLayoutMk cId="1638989961" sldId="2147483656"/>
          </pc:sldLayoutMkLst>
          <pc:spChg chg="mod">
            <ac:chgData name="2011 法政航空部" userId="295309cce83936b7" providerId="LiveId" clId="{2936C5ED-86DA-455C-9FE5-D34CB634055B}" dt="2023-11-13T13:55:08.705" v="191" actId="1076"/>
            <ac:spMkLst>
              <pc:docMk/>
              <pc:sldMasterMk cId="2475558784" sldId="2147483648"/>
              <pc:sldLayoutMk cId="1638989961" sldId="2147483656"/>
              <ac:spMk id="2" creationId="{1ED90F7E-BC11-65C6-214F-D77D2F099953}"/>
            </ac:spMkLst>
          </pc:spChg>
          <pc:spChg chg="mod">
            <ac:chgData name="2011 法政航空部" userId="295309cce83936b7" providerId="LiveId" clId="{2936C5ED-86DA-455C-9FE5-D34CB634055B}" dt="2023-11-16T14:09:09.320" v="1173" actId="20577"/>
            <ac:spMkLst>
              <pc:docMk/>
              <pc:sldMasterMk cId="2475558784" sldId="2147483648"/>
              <pc:sldLayoutMk cId="1638989961" sldId="2147483656"/>
              <ac:spMk id="3" creationId="{E269A553-CE6A-8434-C6F5-C0EB16A4AE01}"/>
            </ac:spMkLst>
          </pc:spChg>
          <pc:spChg chg="mod">
            <ac:chgData name="2011 法政航空部" userId="295309cce83936b7" providerId="LiveId" clId="{2936C5ED-86DA-455C-9FE5-D34CB634055B}" dt="2023-11-13T13:55:22.513" v="192" actId="1076"/>
            <ac:spMkLst>
              <pc:docMk/>
              <pc:sldMasterMk cId="2475558784" sldId="2147483648"/>
              <pc:sldLayoutMk cId="1638989961" sldId="2147483656"/>
              <ac:spMk id="4" creationId="{8FB40C7C-D3F5-C9C1-1EF7-1B88ACF07E1A}"/>
            </ac:spMkLst>
          </pc:spChg>
        </pc:sldLayoutChg>
      </pc:sldMasterChg>
      <pc:sldMasterChg chg="new del mod addSldLayout delSldLayout">
        <pc:chgData name="2011 法政航空部" userId="295309cce83936b7" providerId="LiveId" clId="{2936C5ED-86DA-455C-9FE5-D34CB634055B}" dt="2023-11-13T14:06:11.206" v="1171" actId="2696"/>
        <pc:sldMasterMkLst>
          <pc:docMk/>
          <pc:sldMasterMk cId="2670808226" sldId="2147483660"/>
        </pc:sldMasterMkLst>
        <pc:sldLayoutChg chg="new del replId">
          <pc:chgData name="2011 法政航空部" userId="295309cce83936b7" providerId="LiveId" clId="{2936C5ED-86DA-455C-9FE5-D34CB634055B}" dt="2023-11-13T14:06:11.189" v="1160" actId="2696"/>
          <pc:sldLayoutMkLst>
            <pc:docMk/>
            <pc:sldMasterMk cId="2670808226" sldId="2147483660"/>
            <pc:sldLayoutMk cId="1487998990" sldId="2147483661"/>
          </pc:sldLayoutMkLst>
        </pc:sldLayoutChg>
        <pc:sldLayoutChg chg="new del replId">
          <pc:chgData name="2011 法政航空部" userId="295309cce83936b7" providerId="LiveId" clId="{2936C5ED-86DA-455C-9FE5-D34CB634055B}" dt="2023-11-13T14:06:11.189" v="1161" actId="2696"/>
          <pc:sldLayoutMkLst>
            <pc:docMk/>
            <pc:sldMasterMk cId="2670808226" sldId="2147483660"/>
            <pc:sldLayoutMk cId="2802167059" sldId="2147483662"/>
          </pc:sldLayoutMkLst>
        </pc:sldLayoutChg>
        <pc:sldLayoutChg chg="new del replId">
          <pc:chgData name="2011 法政航空部" userId="295309cce83936b7" providerId="LiveId" clId="{2936C5ED-86DA-455C-9FE5-D34CB634055B}" dt="2023-11-13T14:06:11.189" v="1162" actId="2696"/>
          <pc:sldLayoutMkLst>
            <pc:docMk/>
            <pc:sldMasterMk cId="2670808226" sldId="2147483660"/>
            <pc:sldLayoutMk cId="3629519641" sldId="2147483663"/>
          </pc:sldLayoutMkLst>
        </pc:sldLayoutChg>
        <pc:sldLayoutChg chg="new del replId">
          <pc:chgData name="2011 法政航空部" userId="295309cce83936b7" providerId="LiveId" clId="{2936C5ED-86DA-455C-9FE5-D34CB634055B}" dt="2023-11-13T14:06:11.199" v="1163" actId="2696"/>
          <pc:sldLayoutMkLst>
            <pc:docMk/>
            <pc:sldMasterMk cId="2670808226" sldId="2147483660"/>
            <pc:sldLayoutMk cId="1787118073" sldId="2147483664"/>
          </pc:sldLayoutMkLst>
        </pc:sldLayoutChg>
        <pc:sldLayoutChg chg="new del replId">
          <pc:chgData name="2011 法政航空部" userId="295309cce83936b7" providerId="LiveId" clId="{2936C5ED-86DA-455C-9FE5-D34CB634055B}" dt="2023-11-13T14:06:11.199" v="1164" actId="2696"/>
          <pc:sldLayoutMkLst>
            <pc:docMk/>
            <pc:sldMasterMk cId="2670808226" sldId="2147483660"/>
            <pc:sldLayoutMk cId="336889938" sldId="2147483665"/>
          </pc:sldLayoutMkLst>
        </pc:sldLayoutChg>
        <pc:sldLayoutChg chg="new del replId">
          <pc:chgData name="2011 法政航空部" userId="295309cce83936b7" providerId="LiveId" clId="{2936C5ED-86DA-455C-9FE5-D34CB634055B}" dt="2023-11-13T14:06:11.199" v="1165" actId="2696"/>
          <pc:sldLayoutMkLst>
            <pc:docMk/>
            <pc:sldMasterMk cId="2670808226" sldId="2147483660"/>
            <pc:sldLayoutMk cId="3802348645" sldId="2147483666"/>
          </pc:sldLayoutMkLst>
        </pc:sldLayoutChg>
        <pc:sldLayoutChg chg="new del replId">
          <pc:chgData name="2011 法政航空部" userId="295309cce83936b7" providerId="LiveId" clId="{2936C5ED-86DA-455C-9FE5-D34CB634055B}" dt="2023-11-13T14:06:11.199" v="1166" actId="2696"/>
          <pc:sldLayoutMkLst>
            <pc:docMk/>
            <pc:sldMasterMk cId="2670808226" sldId="2147483660"/>
            <pc:sldLayoutMk cId="3580147910" sldId="2147483667"/>
          </pc:sldLayoutMkLst>
        </pc:sldLayoutChg>
        <pc:sldLayoutChg chg="new del replId">
          <pc:chgData name="2011 法政航空部" userId="295309cce83936b7" providerId="LiveId" clId="{2936C5ED-86DA-455C-9FE5-D34CB634055B}" dt="2023-11-13T14:06:11.206" v="1167" actId="2696"/>
          <pc:sldLayoutMkLst>
            <pc:docMk/>
            <pc:sldMasterMk cId="2670808226" sldId="2147483660"/>
            <pc:sldLayoutMk cId="1034851828" sldId="2147483668"/>
          </pc:sldLayoutMkLst>
        </pc:sldLayoutChg>
        <pc:sldLayoutChg chg="new del replId">
          <pc:chgData name="2011 法政航空部" userId="295309cce83936b7" providerId="LiveId" clId="{2936C5ED-86DA-455C-9FE5-D34CB634055B}" dt="2023-11-13T14:06:11.206" v="1168" actId="2696"/>
          <pc:sldLayoutMkLst>
            <pc:docMk/>
            <pc:sldMasterMk cId="2670808226" sldId="2147483660"/>
            <pc:sldLayoutMk cId="2941111770" sldId="2147483669"/>
          </pc:sldLayoutMkLst>
        </pc:sldLayoutChg>
        <pc:sldLayoutChg chg="new del replId">
          <pc:chgData name="2011 法政航空部" userId="295309cce83936b7" providerId="LiveId" clId="{2936C5ED-86DA-455C-9FE5-D34CB634055B}" dt="2023-11-13T14:06:11.206" v="1169" actId="2696"/>
          <pc:sldLayoutMkLst>
            <pc:docMk/>
            <pc:sldMasterMk cId="2670808226" sldId="2147483660"/>
            <pc:sldLayoutMk cId="1835780853" sldId="2147483670"/>
          </pc:sldLayoutMkLst>
        </pc:sldLayoutChg>
        <pc:sldLayoutChg chg="new del replId">
          <pc:chgData name="2011 法政航空部" userId="295309cce83936b7" providerId="LiveId" clId="{2936C5ED-86DA-455C-9FE5-D34CB634055B}" dt="2023-11-13T14:06:11.206" v="1170" actId="2696"/>
          <pc:sldLayoutMkLst>
            <pc:docMk/>
            <pc:sldMasterMk cId="2670808226" sldId="2147483660"/>
            <pc:sldLayoutMk cId="3639767327" sldId="2147483671"/>
          </pc:sldLayoutMkLst>
        </pc:sldLayoutChg>
      </pc:sldMasterChg>
    </pc:docChg>
  </pc:docChgLst>
  <pc:docChgLst>
    <pc:chgData name="法政航空部 2011" userId="295309cce83936b7" providerId="Windows Live" clId="Web-{4338003F-82C0-4C7E-9CF0-D9A911C9E931}"/>
    <pc:docChg chg="modSld">
      <pc:chgData name="法政航空部 2011" userId="295309cce83936b7" providerId="Windows Live" clId="Web-{4338003F-82C0-4C7E-9CF0-D9A911C9E931}" dt="2023-12-15T14:27:42.784" v="2" actId="1076"/>
      <pc:docMkLst>
        <pc:docMk/>
      </pc:docMkLst>
      <pc:sldChg chg="modSp">
        <pc:chgData name="法政航空部 2011" userId="295309cce83936b7" providerId="Windows Live" clId="Web-{4338003F-82C0-4C7E-9CF0-D9A911C9E931}" dt="2023-12-15T14:27:42.784" v="2" actId="1076"/>
        <pc:sldMkLst>
          <pc:docMk/>
          <pc:sldMk cId="579226989" sldId="282"/>
        </pc:sldMkLst>
        <pc:spChg chg="mod">
          <ac:chgData name="法政航空部 2011" userId="295309cce83936b7" providerId="Windows Live" clId="Web-{4338003F-82C0-4C7E-9CF0-D9A911C9E931}" dt="2023-12-15T14:27:42.784" v="2" actId="1076"/>
          <ac:spMkLst>
            <pc:docMk/>
            <pc:sldMk cId="579226989" sldId="282"/>
            <ac:spMk id="2" creationId="{F5C5AB8E-3834-0993-7997-4FF952494ABC}"/>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1-15T12:51:17.769" idx="1">
    <p:pos x="493" y="1914"/>
    <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1-15T20:33:29.458" idx="4">
    <p:pos x="2755" y="690"/>
    <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9052C79-FD5B-43BD-B56F-4CC4D47EE3F1}" type="datetimeFigureOut">
              <a:rPr kumimoji="1" lang="ja-JP" altLang="en-US" smtClean="0"/>
              <a:t>2023/12/3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1EE12-3404-4F03-A295-9F95D1932BC9}" type="slidenum">
              <a:rPr kumimoji="1" lang="ja-JP" altLang="en-US" smtClean="0"/>
              <a:t>‹#›</a:t>
            </a:fld>
            <a:endParaRPr kumimoji="1" lang="ja-JP" altLang="en-US"/>
          </a:p>
        </p:txBody>
      </p:sp>
    </p:spTree>
    <p:extLst>
      <p:ext uri="{BB962C8B-B14F-4D97-AF65-F5344CB8AC3E}">
        <p14:creationId xmlns:p14="http://schemas.microsoft.com/office/powerpoint/2010/main" val="6936268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7</a:t>
            </a:fld>
            <a:endParaRPr kumimoji="1" lang="ja-JP" altLang="en-US"/>
          </a:p>
        </p:txBody>
      </p:sp>
    </p:spTree>
    <p:extLst>
      <p:ext uri="{BB962C8B-B14F-4D97-AF65-F5344CB8AC3E}">
        <p14:creationId xmlns:p14="http://schemas.microsoft.com/office/powerpoint/2010/main" val="95779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まず運用スタイルとは簡潔に言うと、ファンドマネージャー</a:t>
            </a:r>
            <a:r>
              <a:rPr lang="ja-JP" altLang="en-US" dirty="0"/>
              <a:t>がファンドに組み入れる銘柄を選択する際の投資方針。</a:t>
            </a:r>
            <a:endParaRPr lang="en-US" altLang="ja-JP" dirty="0"/>
          </a:p>
          <a:p>
            <a:r>
              <a:rPr kumimoji="1" lang="ja-JP" altLang="en-US" dirty="0"/>
              <a:t>この図は投資家とファンドマネージャーの関係を図で表したもの。投資家が運用のプロであるファンドマネージャーに運用をしたくし、ファンドマネージャーは株式や債券に投資をして出た利益を投資家に還元する。</a:t>
            </a:r>
            <a:endParaRPr kumimoji="1" lang="en-US" altLang="ja-JP" dirty="0"/>
          </a:p>
          <a:p>
            <a:r>
              <a:rPr kumimoji="1" lang="ja-JP" altLang="en-US" dirty="0"/>
              <a:t>皆さんも投資をするときに、安定的にいこうか、攻めていこうかというように各々の投資の仕方・姿勢があるように、</a:t>
            </a:r>
            <a:r>
              <a:rPr kumimoji="1" lang="en-US" altLang="ja-JP" dirty="0"/>
              <a:t>FM</a:t>
            </a:r>
            <a:r>
              <a:rPr kumimoji="1" lang="ja-JP" altLang="en-US" dirty="0"/>
              <a:t>にも投資の方針がある。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Ex.</a:t>
            </a:r>
            <a:r>
              <a:rPr lang="ja-JP" altLang="en-US" dirty="0"/>
              <a:t>アクティブ運用、パッシブ運用、大型株、小型株、グロース株、バリュー株、これらを組み合わせるやり方</a:t>
            </a:r>
            <a:endParaRPr lang="en-US" altLang="ja-JP" dirty="0"/>
          </a:p>
          <a:p>
            <a:r>
              <a:rPr kumimoji="1" lang="ja-JP" altLang="en-US" dirty="0"/>
              <a:t>厳密にはファンドマネージャーの数だけの投資スタイルはあるはあるが、一般的なのは</a:t>
            </a:r>
            <a:r>
              <a:rPr lang="ja-JP" altLang="en-US" b="1" dirty="0"/>
              <a:t>企業規模と成長性</a:t>
            </a:r>
            <a:r>
              <a:rPr lang="ja-JP" altLang="en-US" dirty="0"/>
              <a:t>に基づいてスタイルを区分したモノ。</a:t>
            </a:r>
            <a:endParaRPr kumimoji="1" lang="en-US" altLang="ja-JP" dirty="0"/>
          </a:p>
          <a:p>
            <a:r>
              <a:rPr kumimoji="1" lang="ja-JP" altLang="en-US" dirty="0"/>
              <a:t>自分が投資するとなったときに、ハイリターンを狙っているのであれば、小型株やグロース株を中心に運用しているファンドに投資するべきである。</a:t>
            </a:r>
            <a:endParaRPr kumimoji="1" lang="en-US" altLang="ja-JP" dirty="0"/>
          </a:p>
          <a:p>
            <a:r>
              <a:rPr kumimoji="1" lang="ja-JP" altLang="en-US" dirty="0"/>
              <a:t>リスクを抑えたい場合は大型株を中心に投資をしているファンドに投資をするべき。　このように投資スタイルは投資家と</a:t>
            </a:r>
            <a:r>
              <a:rPr kumimoji="1" lang="en-US" altLang="ja-JP" dirty="0"/>
              <a:t>FM</a:t>
            </a:r>
            <a:r>
              <a:rPr kumimoji="1" lang="ja-JP" altLang="en-US" dirty="0"/>
              <a:t>がコミュニケーションを取る材料の役割を果たす。</a:t>
            </a:r>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25</a:t>
            </a:fld>
            <a:endParaRPr kumimoji="1" lang="ja-JP" altLang="en-US"/>
          </a:p>
        </p:txBody>
      </p:sp>
    </p:spTree>
    <p:extLst>
      <p:ext uri="{BB962C8B-B14F-4D97-AF65-F5344CB8AC3E}">
        <p14:creationId xmlns:p14="http://schemas.microsoft.com/office/powerpoint/2010/main" val="411070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こちらの図は実際にファンドがどのような運用スタイルを取っているかが書かれたもの。</a:t>
            </a:r>
            <a:endParaRPr kumimoji="1" lang="en-US" altLang="ja-JP" dirty="0"/>
          </a:p>
          <a:p>
            <a:r>
              <a:rPr kumimoji="1" lang="ja-JP" altLang="en-US" dirty="0"/>
              <a:t>左図は運用スタイルをおおまかにパッシブかアクティブ２つに分けたもの。</a:t>
            </a:r>
            <a:endParaRPr kumimoji="1" lang="en-US" altLang="ja-JP" dirty="0"/>
          </a:p>
          <a:p>
            <a:r>
              <a:rPr kumimoji="1" lang="ja-JP" altLang="en-US" dirty="0"/>
              <a:t>さらに細かく運用スタイルを示しているものが右の図。例えば一番上は。。。</a:t>
            </a:r>
            <a:endParaRPr kumimoji="1" lang="en-US" altLang="ja-JP" dirty="0"/>
          </a:p>
          <a:p>
            <a:r>
              <a:rPr kumimoji="1" lang="ja-JP" altLang="en-US" dirty="0"/>
              <a:t>このように、ファンドによって何に投資をして、どの程度のリターンを目指すのかがそれぞれ異なるので、自身の投資スタイルのあったファンドを選ぶことが大切。</a:t>
            </a:r>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26</a:t>
            </a:fld>
            <a:endParaRPr kumimoji="1" lang="ja-JP" altLang="en-US"/>
          </a:p>
        </p:txBody>
      </p:sp>
    </p:spTree>
    <p:extLst>
      <p:ext uri="{BB962C8B-B14F-4D97-AF65-F5344CB8AC3E}">
        <p14:creationId xmlns:p14="http://schemas.microsoft.com/office/powerpoint/2010/main" val="250187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より分かりやすくするために式を言語化すると、</a:t>
            </a:r>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27</a:t>
            </a:fld>
            <a:endParaRPr kumimoji="1" lang="ja-JP" altLang="en-US"/>
          </a:p>
        </p:txBody>
      </p:sp>
    </p:spTree>
    <p:extLst>
      <p:ext uri="{BB962C8B-B14F-4D97-AF65-F5344CB8AC3E}">
        <p14:creationId xmlns:p14="http://schemas.microsoft.com/office/powerpoint/2010/main" val="422696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a:t>市場の株式を区分する際、何を基準に、いくつに区別するのかでいくつか方法があるが、ファーマフレンチは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a:rPr lang="en-US" altLang="ja-JP" b="0" i="1" smtClean="0">
                            <a:latin typeface="Cambria Math" panose="02040503050406030204" pitchFamily="18" charset="0"/>
                          </a:rPr>
                          <m:t>𝑀𝐾𝑇</m:t>
                        </m:r>
                      </m:sub>
                    </m:sSub>
                    <m:r>
                      <a:rPr lang="en-US" altLang="ja-JP" b="0" i="1" smtClean="0">
                        <a:latin typeface="Cambria Math" panose="02040503050406030204" pitchFamily="18" charset="0"/>
                      </a:rPr>
                      <m:t> </m:t>
                    </m:r>
                    <m:r>
                      <a:rPr lang="ja-JP" altLang="en-US" i="1">
                        <a:latin typeface="Cambria Math" panose="02040503050406030204" pitchFamily="18" charset="0"/>
                      </a:rPr>
                      <m:t>市場ポートフォリオ</m:t>
                    </m:r>
                    <m:r>
                      <a:rPr lang="en-US" altLang="ja-JP" b="0" i="1" smtClean="0">
                        <a:latin typeface="Cambria Math" panose="02040503050406030204" pitchFamily="18" charset="0"/>
                      </a:rPr>
                      <m:t>:</m:t>
                    </m:r>
                    <m:r>
                      <a:rPr lang="ja-JP" altLang="en-US" i="1">
                        <a:latin typeface="Cambria Math" panose="02040503050406030204" pitchFamily="18" charset="0"/>
                      </a:rPr>
                      <m:t>株式や</m:t>
                    </m:r>
                    <m:r>
                      <a:rPr lang="ja-JP" altLang="en-US" i="1" smtClean="0">
                        <a:latin typeface="Cambria Math" panose="02040503050406030204" pitchFamily="18" charset="0"/>
                      </a:rPr>
                      <m:t>債券などのリスク資産を</m:t>
                    </m:r>
                  </m:oMath>
                </a14:m>
                <a:r>
                  <a:rPr lang="ja-JP" altLang="en-US" dirty="0">
                    <a:latin typeface="Cambria Math" panose="02040503050406030204" pitchFamily="18" charset="0"/>
                  </a:rPr>
                  <a:t>時価総額の比率に応じて投資した最も分散の効いたポートフォリオ</a:t>
                </a:r>
                <a:endParaRPr lang="en-US" altLang="ja-JP" dirty="0">
                  <a:latin typeface="Cambria Math" panose="02040503050406030204" pitchFamily="18" charset="0"/>
                </a:endParaRPr>
              </a:p>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a:t>市場の株式を区分する際、何を基準に、いくつに区別するのかでいくつか方法があるが、ファーマフレンチは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a:latin typeface="Cambria Math" panose="02040503050406030204" pitchFamily="18" charset="0"/>
                  </a:rPr>
                  <a:t>𝑓_</a:t>
                </a:r>
                <a:r>
                  <a:rPr lang="en-US" altLang="ja-JP" b="0" i="0">
                    <a:latin typeface="Cambria Math" panose="02040503050406030204" pitchFamily="18" charset="0"/>
                  </a:rPr>
                  <a:t>𝑀𝐾𝑇  </a:t>
                </a:r>
                <a:r>
                  <a:rPr lang="ja-JP" altLang="en-US" i="0">
                    <a:latin typeface="Cambria Math" panose="02040503050406030204" pitchFamily="18" charset="0"/>
                  </a:rPr>
                  <a:t>市場ポートフォリオ</a:t>
                </a:r>
                <a:r>
                  <a:rPr lang="en-US" altLang="ja-JP" b="0" i="0">
                    <a:latin typeface="Cambria Math" panose="02040503050406030204" pitchFamily="18" charset="0"/>
                  </a:rPr>
                  <a:t>:</a:t>
                </a:r>
                <a:r>
                  <a:rPr lang="ja-JP" altLang="en-US" i="0">
                    <a:latin typeface="Cambria Math" panose="02040503050406030204" pitchFamily="18" charset="0"/>
                  </a:rPr>
                  <a:t>株式や債券などのリスク資産を</a:t>
                </a:r>
                <a:r>
                  <a:rPr lang="ja-JP" altLang="en-US" dirty="0">
                    <a:latin typeface="Cambria Math" panose="02040503050406030204" pitchFamily="18" charset="0"/>
                  </a:rPr>
                  <a:t>時価総額の比率に応じて投資した最も分散の効いたポートフォリオ</a:t>
                </a:r>
                <a:endParaRPr lang="en-US" altLang="ja-JP" dirty="0">
                  <a:latin typeface="Cambria Math" panose="02040503050406030204" pitchFamily="18" charset="0"/>
                </a:endParaRPr>
              </a:p>
              <a:p>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28</a:t>
            </a:fld>
            <a:endParaRPr kumimoji="1" lang="ja-JP" altLang="en-US"/>
          </a:p>
        </p:txBody>
      </p:sp>
    </p:spTree>
    <p:extLst>
      <p:ext uri="{BB962C8B-B14F-4D97-AF65-F5344CB8AC3E}">
        <p14:creationId xmlns:p14="http://schemas.microsoft.com/office/powerpoint/2010/main" val="15758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29</a:t>
            </a:fld>
            <a:endParaRPr kumimoji="1" lang="ja-JP" altLang="en-US"/>
          </a:p>
        </p:txBody>
      </p:sp>
    </p:spTree>
    <p:extLst>
      <p:ext uri="{BB962C8B-B14F-4D97-AF65-F5344CB8AC3E}">
        <p14:creationId xmlns:p14="http://schemas.microsoft.com/office/powerpoint/2010/main" val="43159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30</a:t>
            </a:fld>
            <a:endParaRPr kumimoji="1" lang="ja-JP" altLang="en-US"/>
          </a:p>
        </p:txBody>
      </p:sp>
    </p:spTree>
    <p:extLst>
      <p:ext uri="{BB962C8B-B14F-4D97-AF65-F5344CB8AC3E}">
        <p14:creationId xmlns:p14="http://schemas.microsoft.com/office/powerpoint/2010/main" val="3990797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31</a:t>
            </a:fld>
            <a:endParaRPr kumimoji="1" lang="ja-JP" altLang="en-US"/>
          </a:p>
        </p:txBody>
      </p:sp>
    </p:spTree>
    <p:extLst>
      <p:ext uri="{BB962C8B-B14F-4D97-AF65-F5344CB8AC3E}">
        <p14:creationId xmlns:p14="http://schemas.microsoft.com/office/powerpoint/2010/main" val="132167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まず、ふぁんど</a:t>
            </a:r>
            <a:r>
              <a:rPr kumimoji="1" lang="en-US" altLang="ja-JP"/>
              <a:t>A</a:t>
            </a:r>
            <a:r>
              <a:rPr kumimoji="1" lang="ja-JP" altLang="en-US"/>
              <a:t>がバリューかグロース化を判断するために、</a:t>
            </a:r>
            <a:r>
              <a:rPr kumimoji="1" lang="en-US" altLang="ja-JP"/>
              <a:t>βHML</a:t>
            </a:r>
            <a:r>
              <a:rPr kumimoji="1" lang="ja-JP" altLang="en-US"/>
              <a:t>を見る→いずれも０より大きい→バリュー株のリターンの方が大きい→バリュー株</a:t>
            </a:r>
            <a:endParaRPr kumimoji="1" lang="en-US" altLang="ja-JP"/>
          </a:p>
          <a:p>
            <a:r>
              <a:rPr kumimoji="1" lang="ja-JP" altLang="en-US"/>
              <a:t>　　　　　　　　　　大型株か小型株かを判断するために、</a:t>
            </a:r>
            <a:r>
              <a:rPr kumimoji="1" lang="en-US" altLang="ja-JP"/>
              <a:t>βSMB</a:t>
            </a:r>
            <a:r>
              <a:rPr kumimoji="1" lang="ja-JP" altLang="en-US"/>
              <a:t>を見る→－である→大型株のリターンの方が大きい→大型株</a:t>
            </a:r>
            <a:endParaRPr kumimoji="1" lang="en-US" altLang="ja-JP"/>
          </a:p>
          <a:p>
            <a:r>
              <a:rPr kumimoji="1" lang="ja-JP" altLang="en-US"/>
              <a:t>　　　ファンド</a:t>
            </a:r>
            <a:r>
              <a:rPr kumimoji="1" lang="en-US" altLang="ja-JP"/>
              <a:t>B</a:t>
            </a:r>
            <a:r>
              <a:rPr kumimoji="1" lang="ja-JP" altLang="en-US"/>
              <a:t>がバリューかグロース化を判断するために、</a:t>
            </a:r>
            <a:r>
              <a:rPr kumimoji="1" lang="en-US" altLang="ja-JP"/>
              <a:t>βHML</a:t>
            </a:r>
            <a:r>
              <a:rPr kumimoji="1" lang="ja-JP" altLang="en-US"/>
              <a:t>を見る→いずれも－→グロース株のリターンが大きい→グロース株</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4431EE12-3404-4F03-A295-9F95D1932BC9}" type="slidenum">
              <a:rPr kumimoji="1" lang="ja-JP" altLang="en-US" smtClean="0"/>
              <a:t>34</a:t>
            </a:fld>
            <a:endParaRPr kumimoji="1" lang="ja-JP" altLang="en-US"/>
          </a:p>
        </p:txBody>
      </p:sp>
    </p:spTree>
    <p:extLst>
      <p:ext uri="{BB962C8B-B14F-4D97-AF65-F5344CB8AC3E}">
        <p14:creationId xmlns:p14="http://schemas.microsoft.com/office/powerpoint/2010/main" val="2452997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5CC83E-799B-537C-16F7-D2FE2A3493D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191C0FD-68F5-3455-7818-BC8603E57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C1D65A7-E7E6-E47D-A468-3C49D87595FC}"/>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7CD30081-32AC-C5F1-D5D5-86CBC58BA0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8770C6-FE94-050E-4A77-BF29E15D6831}"/>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112336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D33863-3BD7-7628-8891-84AA2C3423C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AEF965-9362-E9DD-FF48-EBC30AD8848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17B42F-BDCF-6924-E091-9312910FB7F0}"/>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930BC8E7-8968-E797-9990-F177B91FCCF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0C278E-1309-B911-3BB8-E0ACD23B3047}"/>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104727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4DC20F7-3EEC-79D1-8894-0D3642AF73C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97C358-5E38-147B-94C8-FCBB428AB12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765616-EF21-F222-8154-383CBDB7A74A}"/>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189803DF-958E-B68D-74CF-2C604ACD8D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0B304D-8CBB-9AAA-34E9-3D4651A201F0}"/>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422648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77F790-B100-F307-046D-C34F9CD3CC3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042FF20-EACF-11B5-015D-42F8AD272E6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336F34-E16D-BDB9-54E8-C69D9E7655A9}"/>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B158BA2E-3449-C61B-40FF-DB493DF4DD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8F41C00-F29D-9C34-6455-0BD6DB4D8818}"/>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232862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2FA656-9EED-1006-9E89-10EED9646F4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5F62D5-5819-D6CE-7A49-56F0A3FFD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56DD6CA-AE74-7B47-6625-125749F7F24B}"/>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0E8CE5CC-86C3-362B-8ABD-38ED2482A5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C2492C-2E1A-FF2C-FD7A-A1D33EFC37C6}"/>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5179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619E6B-25A1-679E-EC37-66907632D9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FD466A-54C6-70A2-FC93-289D8DB6887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22CDC95-FCDE-4548-97B6-6FC99CC3435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D28BBAF-91C4-145B-6989-CCD6D93553A3}"/>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6" name="フッター プレースホルダー 5">
            <a:extLst>
              <a:ext uri="{FF2B5EF4-FFF2-40B4-BE49-F238E27FC236}">
                <a16:creationId xmlns:a16="http://schemas.microsoft.com/office/drawing/2014/main" id="{88EB6F30-66FB-E04B-1113-7451727615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4DDF17-1BA5-5D72-0D38-0815A88809DC}"/>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426608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4B589-18F0-7FDF-078F-E40EE42BEFC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9428BF-167B-7E93-9855-5A6F5DD23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DC55EC6-06EC-DF18-CA41-FE9358F213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EC0DE9E-5C1E-D1DB-DA15-902DFB604B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1CF96DA-4555-92AA-7855-F5E112A4B73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79E5D-FC31-3635-0988-08A54378C608}"/>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8" name="フッター プレースホルダー 7">
            <a:extLst>
              <a:ext uri="{FF2B5EF4-FFF2-40B4-BE49-F238E27FC236}">
                <a16:creationId xmlns:a16="http://schemas.microsoft.com/office/drawing/2014/main" id="{FB7E609E-E304-4876-DD60-CA2AB4302FF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3C57AF0-DF4A-0A85-9A0A-E39586872F58}"/>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200354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E0F17-08CB-1DD6-4434-65842E02B55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B425F5-82C8-C80B-6374-264DCBCE11FC}"/>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4" name="フッター プレースホルダー 3">
            <a:extLst>
              <a:ext uri="{FF2B5EF4-FFF2-40B4-BE49-F238E27FC236}">
                <a16:creationId xmlns:a16="http://schemas.microsoft.com/office/drawing/2014/main" id="{14F7B526-70A7-97A2-10E4-3EC3BE652C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4044B39-0317-6BE5-9B16-111F9559E098}"/>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334854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B1BCE31-7A99-3EF4-21B7-F373353168B5}"/>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3" name="フッター プレースホルダー 2">
            <a:extLst>
              <a:ext uri="{FF2B5EF4-FFF2-40B4-BE49-F238E27FC236}">
                <a16:creationId xmlns:a16="http://schemas.microsoft.com/office/drawing/2014/main" id="{15B1F0E7-CA19-2ADF-EFFA-94EED91FA59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9B7942B-7C36-3767-0251-8F5B1E49AD77}"/>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405222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D90F7E-BC11-65C6-214F-D77D2F099953}"/>
              </a:ext>
            </a:extLst>
          </p:cNvPr>
          <p:cNvSpPr>
            <a:spLocks noGrp="1"/>
          </p:cNvSpPr>
          <p:nvPr>
            <p:ph type="title"/>
          </p:nvPr>
        </p:nvSpPr>
        <p:spPr>
          <a:xfrm>
            <a:off x="7419975"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69A553-CE6A-8434-C6F5-C0EB16A4AE01}"/>
              </a:ext>
            </a:extLst>
          </p:cNvPr>
          <p:cNvSpPr>
            <a:spLocks noGrp="1"/>
          </p:cNvSpPr>
          <p:nvPr>
            <p:ph idx="1" hasCustomPrompt="1"/>
          </p:nvPr>
        </p:nvSpPr>
        <p:spPr>
          <a:xfrm>
            <a:off x="838200" y="992187"/>
            <a:ext cx="6172200" cy="4873625"/>
          </a:xfrm>
        </p:spPr>
        <p:txBody>
          <a:bodyPr>
            <a:normAutofit/>
          </a:bodyPr>
          <a:lstStyle>
            <a:lvl1pPr marL="0" indent="0">
              <a:buNone/>
              <a:defRPr sz="1600"/>
            </a:lvl1pPr>
            <a:lvl2pPr>
              <a:defRPr sz="2800"/>
            </a:lvl2pPr>
            <a:lvl3pPr marL="914400" indent="0">
              <a:buNone/>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z="1600" dirty="0"/>
              <a:t>　現在は</a:t>
            </a:r>
            <a:r>
              <a:rPr kumimoji="1" lang="en-US" altLang="ja-JP" sz="1600" dirty="0"/>
              <a:t>2019</a:t>
            </a:r>
            <a:r>
              <a:rPr kumimoji="1" lang="ja-JP" altLang="en-US" sz="1600" dirty="0"/>
              <a:t>年の</a:t>
            </a:r>
            <a:r>
              <a:rPr kumimoji="1" lang="en-US" altLang="ja-JP" sz="1600" dirty="0"/>
              <a:t>10</a:t>
            </a:r>
            <a:r>
              <a:rPr kumimoji="1" lang="ja-JP" altLang="en-US" sz="1600" dirty="0"/>
              <a:t>月である。</a:t>
            </a:r>
            <a:r>
              <a:rPr kumimoji="1" lang="en-US" altLang="ja-JP" sz="1600" dirty="0"/>
              <a:t>2020~2024</a:t>
            </a:r>
            <a:r>
              <a:rPr kumimoji="1" lang="ja-JP" altLang="en-US" sz="1600" dirty="0"/>
              <a:t>年度の</a:t>
            </a:r>
            <a:r>
              <a:rPr kumimoji="1" lang="en-US" altLang="ja-JP" sz="1600" dirty="0"/>
              <a:t>5</a:t>
            </a:r>
            <a:r>
              <a:rPr kumimoji="1" lang="ja-JP" altLang="en-US" sz="1600" dirty="0"/>
              <a:t>年間の日本株のマネージャー・ストラクチャーの検討を行っている。検討の過程で同基金は、マネジャー・ストラクチャー決定のために、投資運用会社のパフォーマンス分析を行った。なお、同基金では日本株のベンチマークとして配当込み</a:t>
            </a:r>
            <a:r>
              <a:rPr kumimoji="1" lang="en-US" altLang="ja-JP" sz="1600" dirty="0"/>
              <a:t>TOPIX</a:t>
            </a:r>
            <a:r>
              <a:rPr kumimoji="1" lang="ja-JP" altLang="en-US" sz="1600" dirty="0"/>
              <a:t>（以下</a:t>
            </a:r>
            <a:r>
              <a:rPr kumimoji="1" lang="en-US" altLang="ja-JP" sz="1600" dirty="0"/>
              <a:t>TOPIX</a:t>
            </a:r>
            <a:r>
              <a:rPr kumimoji="1" lang="ja-JP" altLang="en-US" sz="1600" dirty="0"/>
              <a:t>と略す）を用いている。</a:t>
            </a:r>
            <a:endParaRPr kumimoji="1" lang="en-US" altLang="ja-JP" sz="1600" dirty="0"/>
          </a:p>
          <a:p>
            <a:pPr lvl="0"/>
            <a:r>
              <a:rPr kumimoji="1" lang="ja-JP" altLang="en-US" sz="1600" dirty="0"/>
              <a:t>　検討の結果、同基金はアクティブ運用を行うＡ社、Ｂ社、</a:t>
            </a:r>
            <a:r>
              <a:rPr kumimoji="1" lang="en-US" altLang="ja-JP" sz="1600" dirty="0"/>
              <a:t>C</a:t>
            </a:r>
            <a:r>
              <a:rPr kumimoji="1" lang="ja-JP" altLang="en-US" sz="1600" dirty="0"/>
              <a:t>社、およびパッシブ運用を行うＤ社に運用委託することにした。なお、同基金では以下の効用関数Ｕ</a:t>
            </a:r>
            <a:r>
              <a:rPr kumimoji="1" lang="en-US" altLang="ja-JP" sz="1600" dirty="0"/>
              <a:t>(RZ)</a:t>
            </a:r>
            <a:r>
              <a:rPr kumimoji="1" lang="ja-JP" altLang="en-US" sz="1600" dirty="0"/>
              <a:t>を最大化するように、日本株ポートフォリオ全体に対する各社のファンド配分比率を決定する方針である。</a:t>
            </a:r>
            <a:endParaRPr kumimoji="1" lang="en-US" altLang="ja-JP" sz="1600" dirty="0"/>
          </a:p>
        </p:txBody>
      </p:sp>
      <p:sp>
        <p:nvSpPr>
          <p:cNvPr id="4" name="テキスト プレースホルダー 3">
            <a:extLst>
              <a:ext uri="{FF2B5EF4-FFF2-40B4-BE49-F238E27FC236}">
                <a16:creationId xmlns:a16="http://schemas.microsoft.com/office/drawing/2014/main" id="{8FB40C7C-D3F5-C9C1-1EF7-1B88ACF07E1A}"/>
              </a:ext>
            </a:extLst>
          </p:cNvPr>
          <p:cNvSpPr>
            <a:spLocks noGrp="1"/>
          </p:cNvSpPr>
          <p:nvPr>
            <p:ph type="body" sz="half" idx="2"/>
          </p:nvPr>
        </p:nvSpPr>
        <p:spPr>
          <a:xfrm>
            <a:off x="7419975"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3E17E4E7-9B06-5150-8683-4CBEF87F69D0}"/>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6" name="フッター プレースホルダー 5">
            <a:extLst>
              <a:ext uri="{FF2B5EF4-FFF2-40B4-BE49-F238E27FC236}">
                <a16:creationId xmlns:a16="http://schemas.microsoft.com/office/drawing/2014/main" id="{CC68E20D-B752-B5CC-117A-D5FA12778B7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2850E57-7CD4-A26F-9D89-28CDA514B679}"/>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1638989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75798-1D7A-ED75-D65F-196F467C2EC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19DB405-1989-1468-FD38-7F8B63CF56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842F9E3-0716-391B-8B49-3113D41E9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38F21D-CA8A-94CB-7B4A-BF05347F793F}"/>
              </a:ext>
            </a:extLst>
          </p:cNvPr>
          <p:cNvSpPr>
            <a:spLocks noGrp="1"/>
          </p:cNvSpPr>
          <p:nvPr>
            <p:ph type="dt" sz="half" idx="10"/>
          </p:nvPr>
        </p:nvSpPr>
        <p:spPr/>
        <p:txBody>
          <a:bodyPr/>
          <a:lstStyle/>
          <a:p>
            <a:fld id="{BADD0BAC-6B52-41EB-93FC-E4340C5443B4}" type="datetimeFigureOut">
              <a:rPr kumimoji="1" lang="ja-JP" altLang="en-US" smtClean="0"/>
              <a:t>2023/12/3</a:t>
            </a:fld>
            <a:endParaRPr kumimoji="1" lang="ja-JP" altLang="en-US"/>
          </a:p>
        </p:txBody>
      </p:sp>
      <p:sp>
        <p:nvSpPr>
          <p:cNvPr id="6" name="フッター プレースホルダー 5">
            <a:extLst>
              <a:ext uri="{FF2B5EF4-FFF2-40B4-BE49-F238E27FC236}">
                <a16:creationId xmlns:a16="http://schemas.microsoft.com/office/drawing/2014/main" id="{7C2F7336-190F-9CA8-8411-7B018E81648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FB8C53-7C23-0D1F-6404-5F84CC59635F}"/>
              </a:ext>
            </a:extLst>
          </p:cNvPr>
          <p:cNvSpPr>
            <a:spLocks noGrp="1"/>
          </p:cNvSpPr>
          <p:nvPr>
            <p:ph type="sldNum" sz="quarter" idx="12"/>
          </p:nvPr>
        </p:nvSpPr>
        <p:spPr/>
        <p:txBody>
          <a:body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389470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5DAD410-88EA-7FB8-0D2B-B9C6959624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C4C07A-14A2-DB16-BAC2-FB8561734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8BABA1-ABD9-C321-2194-22A839C31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D0BAC-6B52-41EB-93FC-E4340C5443B4}" type="datetimeFigureOut">
              <a:rPr kumimoji="1" lang="ja-JP" altLang="en-US" smtClean="0"/>
              <a:t>2023/12/3</a:t>
            </a:fld>
            <a:endParaRPr kumimoji="1" lang="ja-JP" altLang="en-US"/>
          </a:p>
        </p:txBody>
      </p:sp>
      <p:sp>
        <p:nvSpPr>
          <p:cNvPr id="5" name="フッター プレースホルダー 4">
            <a:extLst>
              <a:ext uri="{FF2B5EF4-FFF2-40B4-BE49-F238E27FC236}">
                <a16:creationId xmlns:a16="http://schemas.microsoft.com/office/drawing/2014/main" id="{8FC68186-9636-4054-6412-985035CB1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D3ADCD-F3D4-9930-CFD8-89C6562DC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938AC-4EDB-4964-9AE8-EB8AD208E294}" type="slidenum">
              <a:rPr kumimoji="1" lang="ja-JP" altLang="en-US" smtClean="0"/>
              <a:t>‹#›</a:t>
            </a:fld>
            <a:endParaRPr kumimoji="1" lang="ja-JP" altLang="en-US"/>
          </a:p>
        </p:txBody>
      </p:sp>
    </p:spTree>
    <p:extLst>
      <p:ext uri="{BB962C8B-B14F-4D97-AF65-F5344CB8AC3E}">
        <p14:creationId xmlns:p14="http://schemas.microsoft.com/office/powerpoint/2010/main" val="2475558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site0.sbisec.co.jp/marble/fund/powersearch/fundpsearch.do" TargetMode="External"/><Relationship Id="rId2" Type="http://schemas.openxmlformats.org/officeDocument/2006/relationships/hyperlink" Target="https://ad401k.sbisec.co.jp/corporate/about/produc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EA8869-D479-B2CF-ACF0-3385EEBC216A}"/>
              </a:ext>
            </a:extLst>
          </p:cNvPr>
          <p:cNvSpPr>
            <a:spLocks noGrp="1"/>
          </p:cNvSpPr>
          <p:nvPr>
            <p:ph type="ctrTitle"/>
          </p:nvPr>
        </p:nvSpPr>
        <p:spPr/>
        <p:txBody>
          <a:bodyPr/>
          <a:lstStyle/>
          <a:p>
            <a:r>
              <a:rPr lang="ja-JP" altLang="en-US" dirty="0"/>
              <a:t>卒業レポート</a:t>
            </a:r>
            <a:br>
              <a:rPr kumimoji="1" lang="en-US" altLang="ja-JP" dirty="0"/>
            </a:br>
            <a:endParaRPr kumimoji="1" lang="ja-JP" altLang="en-US" dirty="0"/>
          </a:p>
        </p:txBody>
      </p:sp>
      <p:sp>
        <p:nvSpPr>
          <p:cNvPr id="3" name="字幕 2">
            <a:extLst>
              <a:ext uri="{FF2B5EF4-FFF2-40B4-BE49-F238E27FC236}">
                <a16:creationId xmlns:a16="http://schemas.microsoft.com/office/drawing/2014/main" id="{463FB03D-8E24-0C4D-DA25-EE9EE065174A}"/>
              </a:ext>
            </a:extLst>
          </p:cNvPr>
          <p:cNvSpPr>
            <a:spLocks noGrp="1"/>
          </p:cNvSpPr>
          <p:nvPr>
            <p:ph type="subTitle" idx="1"/>
          </p:nvPr>
        </p:nvSpPr>
        <p:spPr/>
        <p:txBody>
          <a:bodyPr vert="horz" lIns="91440" tIns="45720" rIns="91440" bIns="45720" rtlCol="0" anchor="t">
            <a:normAutofit/>
          </a:bodyPr>
          <a:lstStyle/>
          <a:p>
            <a:r>
              <a:rPr kumimoji="1" lang="ja-JP" altLang="en-US"/>
              <a:t>鈴木修介</a:t>
            </a:r>
            <a:endParaRPr kumimoji="1" lang="en-US" altLang="ja-JP"/>
          </a:p>
          <a:p>
            <a:r>
              <a:rPr lang="ja-JP" altLang="en-US">
                <a:ea typeface="游ゴシック"/>
              </a:rPr>
              <a:t>樋口太朗</a:t>
            </a:r>
            <a:endParaRPr lang="en-US" altLang="ja-JP">
              <a:ea typeface="游ゴシック"/>
            </a:endParaRPr>
          </a:p>
          <a:p>
            <a:r>
              <a:rPr kumimoji="1" lang="ja-JP" altLang="en-US"/>
              <a:t>岡田奈桜</a:t>
            </a:r>
          </a:p>
        </p:txBody>
      </p:sp>
    </p:spTree>
    <p:extLst>
      <p:ext uri="{BB962C8B-B14F-4D97-AF65-F5344CB8AC3E}">
        <p14:creationId xmlns:p14="http://schemas.microsoft.com/office/powerpoint/2010/main" val="153971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4930B92D-14FF-24C8-E07F-E5DF17A45CAB}"/>
                  </a:ext>
                </a:extLst>
              </p:cNvPr>
              <p:cNvSpPr txBox="1"/>
              <p:nvPr/>
            </p:nvSpPr>
            <p:spPr>
              <a:xfrm>
                <a:off x="579968" y="537239"/>
                <a:ext cx="11032067" cy="226138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𝑈</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𝑃</m:t>
                              </m:r>
                            </m:sub>
                          </m:sSub>
                        </m:e>
                      </m:d>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ea typeface="Cambria Math" panose="02040503050406030204" pitchFamily="18" charset="0"/>
                        </a:rPr>
                        <m:t>∙0.06∙</m:t>
                      </m:r>
                      <m:sSubSup>
                        <m:sSubSupPr>
                          <m:ctrlPr>
                            <a:rPr lang="en-US" altLang="ja-JP" i="1">
                              <a:latin typeface="Cambria Math" panose="02040503050406030204" pitchFamily="18" charset="0"/>
                              <a:ea typeface="Cambria Math" panose="02040503050406030204" pitchFamily="18" charset="0"/>
                            </a:rPr>
                          </m:ctrlPr>
                        </m:sSubSupPr>
                        <m:e>
                          <m:r>
                            <a:rPr lang="ja-JP" altLang="en-US" i="1">
                              <a:latin typeface="Cambria Math" panose="02040503050406030204" pitchFamily="18" charset="0"/>
                              <a:ea typeface="Cambria Math" panose="02040503050406030204" pitchFamily="18" charset="0"/>
                            </a:rPr>
                            <m:t>𝜎</m:t>
                          </m:r>
                        </m:e>
                        <m:sub>
                          <m:r>
                            <a:rPr lang="en-US" altLang="ja-JP" i="1">
                              <a:latin typeface="Cambria Math" panose="02040503050406030204" pitchFamily="18" charset="0"/>
                              <a:ea typeface="Cambria Math" panose="02040503050406030204" pitchFamily="18" charset="0"/>
                            </a:rPr>
                            <m:t>𝑅</m:t>
                          </m:r>
                        </m:sub>
                        <m:sup>
                          <m:r>
                            <a:rPr lang="en-US" altLang="ja-JP" i="1">
                              <a:latin typeface="Cambria Math" panose="02040503050406030204" pitchFamily="18" charset="0"/>
                              <a:ea typeface="Cambria Math" panose="02040503050406030204" pitchFamily="18" charset="0"/>
                            </a:rPr>
                            <m:t>2</m:t>
                          </m:r>
                        </m:sup>
                      </m:sSubSup>
                    </m:oMath>
                  </m:oMathPara>
                </a14:m>
                <a:endParaRPr kumimoji="1" lang="en-US" altLang="ja-JP" dirty="0"/>
              </a:p>
              <a:p>
                <a:r>
                  <a:rPr lang="ja-JP" altLang="en-US" dirty="0"/>
                  <a:t>　</a:t>
                </a:r>
                <a14:m>
                  <m:oMath xmlns:m="http://schemas.openxmlformats.org/officeDocument/2006/math">
                    <m:r>
                      <a:rPr lang="en-US" altLang="ja-JP" b="0" i="1" smtClean="0">
                        <a:latin typeface="Cambria Math" panose="02040503050406030204" pitchFamily="18" charset="0"/>
                      </a:rPr>
                      <m:t>=</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12−7</m:t>
                        </m:r>
                        <m:r>
                          <a:rPr lang="en-US" altLang="ja-JP" b="0" i="1" smtClean="0">
                            <a:latin typeface="Cambria Math" panose="02040503050406030204" pitchFamily="18" charset="0"/>
                          </a:rPr>
                          <m:t>𝑤</m:t>
                        </m:r>
                      </m:e>
                    </m:d>
                    <m:r>
                      <a:rPr lang="en-US" altLang="ja-JP" b="0" i="1" smtClean="0">
                        <a:latin typeface="Cambria Math" panose="02040503050406030204" pitchFamily="18" charset="0"/>
                      </a:rPr>
                      <m:t>−0.03</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253</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−462</m:t>
                        </m:r>
                        <m:r>
                          <a:rPr lang="en-US" altLang="ja-JP" b="0" i="1" smtClean="0">
                            <a:latin typeface="Cambria Math" panose="02040503050406030204" pitchFamily="18" charset="0"/>
                          </a:rPr>
                          <m:t>𝑤</m:t>
                        </m:r>
                        <m:r>
                          <a:rPr lang="en-US" altLang="ja-JP" b="0" i="1" smtClean="0">
                            <a:latin typeface="Cambria Math" panose="02040503050406030204" pitchFamily="18" charset="0"/>
                          </a:rPr>
                          <m:t>+225</m:t>
                        </m:r>
                      </m:e>
                    </m:d>
                  </m:oMath>
                </a14:m>
                <a:endParaRPr lang="en-US" altLang="ja-JP" b="0" dirty="0"/>
              </a:p>
              <a:p>
                <a:r>
                  <a:rPr kumimoji="1" lang="ja-JP" altLang="en-US" dirty="0"/>
                  <a:t>　</a:t>
                </a:r>
                <a14:m>
                  <m:oMath xmlns:m="http://schemas.openxmlformats.org/officeDocument/2006/math">
                    <m:r>
                      <a:rPr kumimoji="1" lang="en-US" altLang="ja-JP" b="0" i="1" smtClean="0">
                        <a:latin typeface="Cambria Math" panose="02040503050406030204" pitchFamily="18" charset="0"/>
                      </a:rPr>
                      <m:t>=−7.56</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𝑤</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+6.86</m:t>
                    </m:r>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rPr>
                      <m:t>+5.25=</m:t>
                    </m:r>
                    <m:r>
                      <a:rPr kumimoji="1" lang="en-US" altLang="ja-JP" b="0" i="1" smtClean="0">
                        <a:latin typeface="Cambria Math" panose="02040503050406030204" pitchFamily="18" charset="0"/>
                      </a:rPr>
                      <m:t>𝑓</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rPr>
                      <m:t>)</m:t>
                    </m:r>
                  </m:oMath>
                </a14:m>
                <a:endParaRPr kumimoji="1" lang="en-US" altLang="ja-JP" dirty="0"/>
              </a:p>
              <a:p>
                <a:endParaRPr lang="en-US" altLang="ja-JP" dirty="0"/>
              </a:p>
              <a:p>
                <a:pPr/>
                <a14:m>
                  <m:oMathPara xmlns:m="http://schemas.openxmlformats.org/officeDocument/2006/math">
                    <m:oMathParaPr>
                      <m:jc m:val="left"/>
                    </m:oMathParaPr>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𝑓</m:t>
                          </m:r>
                        </m:e>
                        <m:sup>
                          <m:r>
                            <a:rPr kumimoji="1" lang="en-US" altLang="ja-JP" b="0" i="1" smtClean="0">
                              <a:latin typeface="Cambria Math" panose="02040503050406030204" pitchFamily="18" charset="0"/>
                            </a:rPr>
                            <m:t>′</m:t>
                          </m:r>
                        </m:sup>
                      </m:sSup>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𝑤</m:t>
                          </m:r>
                        </m:e>
                      </m:d>
                      <m:r>
                        <a:rPr kumimoji="1" lang="en-US" altLang="ja-JP" b="0" i="1" smtClean="0">
                          <a:latin typeface="Cambria Math" panose="02040503050406030204" pitchFamily="18" charset="0"/>
                        </a:rPr>
                        <m:t>=2</m:t>
                      </m:r>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−7.56</m:t>
                          </m:r>
                        </m:e>
                      </m:d>
                      <m:r>
                        <a:rPr kumimoji="1" lang="en-US" altLang="ja-JP" b="0" i="1" smtClean="0">
                          <a:latin typeface="Cambria Math" panose="02040503050406030204" pitchFamily="18" charset="0"/>
                          <a:ea typeface="Cambria Math" panose="02040503050406030204" pitchFamily="18" charset="0"/>
                        </a:rPr>
                        <m:t>𝑤</m:t>
                      </m:r>
                      <m:r>
                        <a:rPr kumimoji="1" lang="en-US" altLang="ja-JP" b="0" i="1" smtClean="0">
                          <a:latin typeface="Cambria Math" panose="02040503050406030204" pitchFamily="18" charset="0"/>
                          <a:ea typeface="Cambria Math" panose="02040503050406030204" pitchFamily="18" charset="0"/>
                        </a:rPr>
                        <m:t>+6.86=−15.18</m:t>
                      </m:r>
                      <m:r>
                        <a:rPr kumimoji="1" lang="en-US" altLang="ja-JP" b="0" i="1" smtClean="0">
                          <a:latin typeface="Cambria Math" panose="02040503050406030204" pitchFamily="18" charset="0"/>
                          <a:ea typeface="Cambria Math" panose="02040503050406030204" pitchFamily="18" charset="0"/>
                        </a:rPr>
                        <m:t>𝑤</m:t>
                      </m:r>
                      <m:r>
                        <a:rPr kumimoji="1" lang="en-US" altLang="ja-JP" b="0" i="1" smtClean="0">
                          <a:latin typeface="Cambria Math" panose="02040503050406030204" pitchFamily="18" charset="0"/>
                          <a:ea typeface="Cambria Math" panose="02040503050406030204" pitchFamily="18" charset="0"/>
                        </a:rPr>
                        <m:t>+6.86=0</m:t>
                      </m:r>
                    </m:oMath>
                  </m:oMathPara>
                </a14:m>
                <a:endParaRPr kumimoji="1" lang="en-US" altLang="ja-JP"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6.86</m:t>
                          </m:r>
                        </m:num>
                        <m:den>
                          <m:r>
                            <a:rPr kumimoji="1" lang="en-US" altLang="ja-JP" b="0" i="1" smtClean="0">
                              <a:latin typeface="Cambria Math" panose="02040503050406030204" pitchFamily="18" charset="0"/>
                            </a:rPr>
                            <m:t>15.18</m:t>
                          </m:r>
                        </m:den>
                      </m:f>
                      <m:r>
                        <a:rPr kumimoji="1" lang="en-US" altLang="ja-JP" b="0" i="1" smtClean="0">
                          <a:latin typeface="Cambria Math" panose="02040503050406030204" pitchFamily="18" charset="0"/>
                          <a:ea typeface="Cambria Math" panose="02040503050406030204" pitchFamily="18" charset="0"/>
                        </a:rPr>
                        <m:t>≈0.452=45.2%</m:t>
                      </m:r>
                    </m:oMath>
                  </m:oMathPara>
                </a14:m>
                <a:endParaRPr kumimoji="1" lang="ja-JP" altLang="en-US" dirty="0"/>
              </a:p>
            </p:txBody>
          </p:sp>
        </mc:Choice>
        <mc:Fallback xmlns="">
          <p:sp>
            <p:nvSpPr>
              <p:cNvPr id="3" name="テキスト ボックス 2">
                <a:extLst>
                  <a:ext uri="{FF2B5EF4-FFF2-40B4-BE49-F238E27FC236}">
                    <a16:creationId xmlns:a16="http://schemas.microsoft.com/office/drawing/2014/main" id="{4930B92D-14FF-24C8-E07F-E5DF17A45CAB}"/>
                  </a:ext>
                </a:extLst>
              </p:cNvPr>
              <p:cNvSpPr txBox="1">
                <a:spLocks noRot="1" noChangeAspect="1" noMove="1" noResize="1" noEditPoints="1" noAdjustHandles="1" noChangeArrowheads="1" noChangeShapeType="1" noTextEdit="1"/>
              </p:cNvSpPr>
              <p:nvPr/>
            </p:nvSpPr>
            <p:spPr>
              <a:xfrm>
                <a:off x="579968" y="537239"/>
                <a:ext cx="11032067" cy="2261388"/>
              </a:xfrm>
              <a:prstGeom prst="rect">
                <a:avLst/>
              </a:prstGeom>
              <a:blipFill>
                <a:blip r:embed="rId2"/>
                <a:stretch>
                  <a:fillRect l="-166"/>
                </a:stretch>
              </a:blipFill>
            </p:spPr>
            <p:txBody>
              <a:bodyPr/>
              <a:lstStyle/>
              <a:p>
                <a:r>
                  <a:rPr lang="en-US">
                    <a:noFill/>
                  </a:rPr>
                  <a:t> </a:t>
                </a:r>
              </a:p>
            </p:txBody>
          </p:sp>
        </mc:Fallback>
      </mc:AlternateContent>
      <p:sp>
        <p:nvSpPr>
          <p:cNvPr id="17" name="矢印: 右 16">
            <a:extLst>
              <a:ext uri="{FF2B5EF4-FFF2-40B4-BE49-F238E27FC236}">
                <a16:creationId xmlns:a16="http://schemas.microsoft.com/office/drawing/2014/main" id="{BD991578-2657-27EE-B603-4BEBEBD6C7CF}"/>
              </a:ext>
            </a:extLst>
          </p:cNvPr>
          <p:cNvSpPr/>
          <p:nvPr/>
        </p:nvSpPr>
        <p:spPr>
          <a:xfrm>
            <a:off x="5135032" y="1468966"/>
            <a:ext cx="1507068" cy="194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DC05930-2729-6C97-5A1D-201C211FBD5D}"/>
              </a:ext>
            </a:extLst>
          </p:cNvPr>
          <p:cNvSpPr txBox="1"/>
          <p:nvPr/>
        </p:nvSpPr>
        <p:spPr>
          <a:xfrm>
            <a:off x="6985000" y="1385900"/>
            <a:ext cx="4627032" cy="369332"/>
          </a:xfrm>
          <a:prstGeom prst="rect">
            <a:avLst/>
          </a:prstGeom>
          <a:noFill/>
        </p:spPr>
        <p:txBody>
          <a:bodyPr wrap="square" rtlCol="0">
            <a:spAutoFit/>
          </a:bodyPr>
          <a:lstStyle/>
          <a:p>
            <a:r>
              <a:rPr lang="en-US" altLang="ja-JP" dirty="0"/>
              <a:t>w</a:t>
            </a:r>
            <a:r>
              <a:rPr kumimoji="1" lang="ja-JP" altLang="en-US" dirty="0"/>
              <a:t>の</a:t>
            </a:r>
            <a:r>
              <a:rPr kumimoji="1" lang="en-US" altLang="ja-JP" dirty="0"/>
              <a:t>2</a:t>
            </a:r>
            <a:r>
              <a:rPr kumimoji="1" lang="ja-JP" altLang="en-US" dirty="0"/>
              <a:t>次の項がマイナスなので最大値あり</a:t>
            </a:r>
          </a:p>
        </p:txBody>
      </p:sp>
    </p:spTree>
    <p:extLst>
      <p:ext uri="{BB962C8B-B14F-4D97-AF65-F5344CB8AC3E}">
        <p14:creationId xmlns:p14="http://schemas.microsoft.com/office/powerpoint/2010/main" val="12617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5CCA5-5384-4F5D-59C6-5DAFA5A53163}"/>
              </a:ext>
            </a:extLst>
          </p:cNvPr>
          <p:cNvSpPr>
            <a:spLocks noGrp="1"/>
          </p:cNvSpPr>
          <p:nvPr>
            <p:ph type="title"/>
          </p:nvPr>
        </p:nvSpPr>
        <p:spPr>
          <a:xfrm>
            <a:off x="854169" y="-109518"/>
            <a:ext cx="10708230" cy="1469355"/>
          </a:xfrm>
        </p:spPr>
        <p:txBody>
          <a:bodyPr>
            <a:normAutofit/>
          </a:bodyPr>
          <a:lstStyle/>
          <a:p>
            <a:r>
              <a:rPr kumimoji="1" lang="ja-JP" altLang="en-US" sz="2400" dirty="0"/>
              <a:t>補論　アクティブリターン・トラッキングエラー・</a:t>
            </a:r>
            <a:r>
              <a:rPr kumimoji="1" lang="en-US" altLang="ja-JP" sz="2400" dirty="0"/>
              <a:t>IR</a:t>
            </a:r>
            <a:r>
              <a:rPr kumimoji="1" lang="ja-JP" altLang="en-US" sz="2400" dirty="0"/>
              <a:t>（インフォメーション・レシオ）・決定係数</a:t>
            </a:r>
          </a:p>
        </p:txBody>
      </p:sp>
      <p:sp>
        <p:nvSpPr>
          <p:cNvPr id="6" name="テキスト ボックス 5">
            <a:extLst>
              <a:ext uri="{FF2B5EF4-FFF2-40B4-BE49-F238E27FC236}">
                <a16:creationId xmlns:a16="http://schemas.microsoft.com/office/drawing/2014/main" id="{46F58108-6669-CC75-A8E6-81284C13EB66}"/>
              </a:ext>
            </a:extLst>
          </p:cNvPr>
          <p:cNvSpPr txBox="1"/>
          <p:nvPr/>
        </p:nvSpPr>
        <p:spPr>
          <a:xfrm>
            <a:off x="768152" y="1002326"/>
            <a:ext cx="10436087" cy="1015663"/>
          </a:xfrm>
          <a:prstGeom prst="rect">
            <a:avLst/>
          </a:prstGeom>
          <a:noFill/>
        </p:spPr>
        <p:txBody>
          <a:bodyPr wrap="square" rtlCol="0">
            <a:spAutoFit/>
          </a:bodyPr>
          <a:lstStyle/>
          <a:p>
            <a:r>
              <a:rPr lang="ja-JP" altLang="en-US" sz="2400" dirty="0"/>
              <a:t>１</a:t>
            </a:r>
            <a:r>
              <a:rPr lang="en-US" altLang="ja-JP" sz="2400" dirty="0"/>
              <a:t>.</a:t>
            </a:r>
            <a:r>
              <a:rPr lang="ja-JP" altLang="en-US" sz="2400" dirty="0"/>
              <a:t>アクティブリターン</a:t>
            </a:r>
            <a:endParaRPr lang="en-US" altLang="ja-JP" sz="2400" dirty="0"/>
          </a:p>
          <a:p>
            <a:endParaRPr kumimoji="1" lang="en-US" altLang="ja-JP" dirty="0"/>
          </a:p>
          <a:p>
            <a:endParaRPr kumimoji="1" lang="ja-JP" altLang="en-US" dirty="0"/>
          </a:p>
        </p:txBody>
      </p:sp>
      <p:sp>
        <p:nvSpPr>
          <p:cNvPr id="7" name="テキスト ボックス 6">
            <a:extLst>
              <a:ext uri="{FF2B5EF4-FFF2-40B4-BE49-F238E27FC236}">
                <a16:creationId xmlns:a16="http://schemas.microsoft.com/office/drawing/2014/main" id="{9BED398D-8E58-360E-D1D3-96D47B39D950}"/>
              </a:ext>
            </a:extLst>
          </p:cNvPr>
          <p:cNvSpPr txBox="1"/>
          <p:nvPr/>
        </p:nvSpPr>
        <p:spPr>
          <a:xfrm>
            <a:off x="939249" y="1367433"/>
            <a:ext cx="10436086" cy="3785652"/>
          </a:xfrm>
          <a:prstGeom prst="rect">
            <a:avLst/>
          </a:prstGeom>
          <a:noFill/>
        </p:spPr>
        <p:txBody>
          <a:bodyPr wrap="square" rtlCol="0">
            <a:spAutoFit/>
          </a:bodyPr>
          <a:lstStyle/>
          <a:p>
            <a:r>
              <a:rPr kumimoji="1" lang="ja-JP" altLang="en-US" dirty="0"/>
              <a:t>アクティブ運用の成果が良い＝</a:t>
            </a:r>
            <a:r>
              <a:rPr kumimoji="1" lang="ja-JP" altLang="en-US" u="sng" dirty="0"/>
              <a:t>実際のポートフォリオとベンチマークのリターンの差</a:t>
            </a:r>
            <a:r>
              <a:rPr kumimoji="1" lang="ja-JP" altLang="en-US" dirty="0"/>
              <a:t>が大きい</a:t>
            </a:r>
            <a:endParaRPr kumimoji="1" lang="en-US" altLang="ja-JP" dirty="0"/>
          </a:p>
          <a:p>
            <a:endParaRPr lang="en-US" altLang="ja-JP" dirty="0"/>
          </a:p>
          <a:p>
            <a:r>
              <a:rPr kumimoji="1" lang="ja-JP" altLang="en-US" dirty="0"/>
              <a:t>　　　　　　　</a:t>
            </a:r>
            <a:r>
              <a:rPr kumimoji="1" lang="ja-JP" altLang="en-US" sz="2400" dirty="0"/>
              <a:t>アクティブリターン（ベンチマークに対する超過収益）</a:t>
            </a:r>
            <a:endParaRPr kumimoji="1" lang="en-US" altLang="ja-JP" sz="2400" dirty="0"/>
          </a:p>
          <a:p>
            <a:endParaRPr lang="en-US" altLang="ja-JP" dirty="0"/>
          </a:p>
          <a:p>
            <a:r>
              <a:rPr lang="ja-JP" altLang="en-US" dirty="0"/>
              <a:t>　ポートフォリオとベンチマークをそれぞれ</a:t>
            </a:r>
            <a:r>
              <a:rPr lang="en-US" altLang="ja-JP" dirty="0"/>
              <a:t>P</a:t>
            </a:r>
            <a:r>
              <a:rPr lang="ja-JP" altLang="en-US" dirty="0"/>
              <a:t>、</a:t>
            </a:r>
            <a:r>
              <a:rPr lang="en-US" altLang="ja-JP" dirty="0"/>
              <a:t>I</a:t>
            </a:r>
            <a:r>
              <a:rPr lang="ja-JP" altLang="en-US" dirty="0"/>
              <a:t>として、その将来のリターンを確率変数だととらえればアクティブ・リターンは</a:t>
            </a:r>
            <a:r>
              <a:rPr lang="en-US" altLang="ja-JP" dirty="0"/>
              <a:t>2</a:t>
            </a:r>
            <a:r>
              <a:rPr lang="ja-JP" altLang="en-US" dirty="0"/>
              <a:t>つの確率変数から計算される第</a:t>
            </a:r>
            <a:r>
              <a:rPr lang="en-US" altLang="ja-JP" dirty="0"/>
              <a:t>3</a:t>
            </a:r>
            <a:r>
              <a:rPr lang="ja-JP" altLang="en-US" dirty="0"/>
              <a:t>の確率変数になる。</a:t>
            </a:r>
            <a:endParaRPr lang="en-US" altLang="ja-JP" dirty="0"/>
          </a:p>
          <a:p>
            <a:endParaRPr kumimoji="1" lang="en-US" altLang="ja-JP" dirty="0"/>
          </a:p>
          <a:p>
            <a:r>
              <a:rPr lang="en-US" altLang="ja-JP" dirty="0"/>
              <a:t>                                     </a:t>
            </a:r>
          </a:p>
          <a:p>
            <a:endParaRPr lang="en-US" altLang="ja-JP" dirty="0"/>
          </a:p>
          <a:p>
            <a:endParaRPr lang="en-US" altLang="ja-JP" dirty="0"/>
          </a:p>
          <a:p>
            <a:endParaRPr lang="en-US" altLang="ja-JP" dirty="0"/>
          </a:p>
          <a:p>
            <a:endParaRPr lang="en-US" altLang="ja-JP" dirty="0"/>
          </a:p>
          <a:p>
            <a:r>
              <a:rPr lang="ja-JP" altLang="en-US" dirty="0"/>
              <a:t>　　　　　　　　　　　　　　　　　　　　</a:t>
            </a:r>
            <a:r>
              <a:rPr lang="en-US" altLang="ja-JP" dirty="0"/>
              <a:t>      </a:t>
            </a:r>
            <a:endParaRPr kumimoji="1" lang="en-US" altLang="ja-JP" dirty="0"/>
          </a:p>
        </p:txBody>
      </p:sp>
      <p:pic>
        <p:nvPicPr>
          <p:cNvPr id="13" name="図 12">
            <a:extLst>
              <a:ext uri="{FF2B5EF4-FFF2-40B4-BE49-F238E27FC236}">
                <a16:creationId xmlns:a16="http://schemas.microsoft.com/office/drawing/2014/main" id="{B4807550-2D1B-72A8-EDE2-E0BBEE19D754}"/>
              </a:ext>
            </a:extLst>
          </p:cNvPr>
          <p:cNvPicPr>
            <a:picLocks noChangeAspect="1"/>
          </p:cNvPicPr>
          <p:nvPr/>
        </p:nvPicPr>
        <p:blipFill rotWithShape="1">
          <a:blip r:embed="rId2">
            <a:extLst>
              <a:ext uri="{28A0092B-C50C-407E-A947-70E740481C1C}">
                <a14:useLocalDpi xmlns:a14="http://schemas.microsoft.com/office/drawing/2010/main" val="0"/>
              </a:ext>
            </a:extLst>
          </a:blip>
          <a:srcRect l="22035" t="63492" r="65402" b="34214"/>
          <a:stretch/>
        </p:blipFill>
        <p:spPr>
          <a:xfrm>
            <a:off x="1096320" y="3154751"/>
            <a:ext cx="2299690" cy="593768"/>
          </a:xfrm>
          <a:prstGeom prst="rect">
            <a:avLst/>
          </a:prstGeom>
        </p:spPr>
      </p:pic>
      <p:sp>
        <p:nvSpPr>
          <p:cNvPr id="3" name="矢印: 下 2">
            <a:extLst>
              <a:ext uri="{FF2B5EF4-FFF2-40B4-BE49-F238E27FC236}">
                <a16:creationId xmlns:a16="http://schemas.microsoft.com/office/drawing/2014/main" id="{A3392927-7E52-AA33-B4A7-1461F6D4426D}"/>
              </a:ext>
            </a:extLst>
          </p:cNvPr>
          <p:cNvSpPr/>
          <p:nvPr/>
        </p:nvSpPr>
        <p:spPr>
          <a:xfrm>
            <a:off x="5311186" y="1730241"/>
            <a:ext cx="509217" cy="2354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61407A5-A61E-82E6-A63E-5E63629A3707}"/>
              </a:ext>
            </a:extLst>
          </p:cNvPr>
          <p:cNvSpPr txBox="1"/>
          <p:nvPr/>
        </p:nvSpPr>
        <p:spPr>
          <a:xfrm>
            <a:off x="706333" y="3765231"/>
            <a:ext cx="10983751" cy="2308324"/>
          </a:xfrm>
          <a:prstGeom prst="rect">
            <a:avLst/>
          </a:prstGeom>
          <a:noFill/>
        </p:spPr>
        <p:txBody>
          <a:bodyPr wrap="square" rtlCol="0">
            <a:spAutoFit/>
          </a:bodyPr>
          <a:lstStyle/>
          <a:p>
            <a:r>
              <a:rPr kumimoji="1" lang="ja-JP" altLang="en-US" dirty="0"/>
              <a:t>  　確率変数の枠組みでは、その期待値にまず注目するため、アクティブリターンの期待値、すなわち期待アクティブ・リターンを考えることにする。</a:t>
            </a:r>
            <a:endParaRPr kumimoji="1" lang="en-US" altLang="ja-JP" dirty="0"/>
          </a:p>
          <a:p>
            <a:endParaRPr lang="en-US" altLang="ja-JP" dirty="0"/>
          </a:p>
          <a:p>
            <a:endParaRPr kumimoji="1" lang="en-US" altLang="ja-JP" dirty="0"/>
          </a:p>
          <a:p>
            <a:endParaRPr kumimoji="1" lang="ja-JP" altLang="en-US" dirty="0"/>
          </a:p>
          <a:p>
            <a:r>
              <a:rPr kumimoji="1" lang="ja-JP" altLang="en-US" dirty="0"/>
              <a:t> 　しかし、これは直接観測することができないため、手がかりを得るために、事後的なアクティブリターン（一定の期間の実績値の標本平均）を算出する。</a:t>
            </a:r>
          </a:p>
          <a:p>
            <a:endParaRPr kumimoji="1" lang="ja-JP" altLang="en-US" dirty="0"/>
          </a:p>
        </p:txBody>
      </p:sp>
      <p:pic>
        <p:nvPicPr>
          <p:cNvPr id="5" name="図 4">
            <a:extLst>
              <a:ext uri="{FF2B5EF4-FFF2-40B4-BE49-F238E27FC236}">
                <a16:creationId xmlns:a16="http://schemas.microsoft.com/office/drawing/2014/main" id="{AFED0898-6530-8FD0-0339-1AE00764C2DC}"/>
              </a:ext>
            </a:extLst>
          </p:cNvPr>
          <p:cNvPicPr>
            <a:picLocks noChangeAspect="1"/>
          </p:cNvPicPr>
          <p:nvPr/>
        </p:nvPicPr>
        <p:blipFill>
          <a:blip r:embed="rId3"/>
          <a:stretch>
            <a:fillRect/>
          </a:stretch>
        </p:blipFill>
        <p:spPr>
          <a:xfrm>
            <a:off x="770800" y="4359000"/>
            <a:ext cx="5250420" cy="847036"/>
          </a:xfrm>
          <a:prstGeom prst="rect">
            <a:avLst/>
          </a:prstGeom>
        </p:spPr>
      </p:pic>
      <p:pic>
        <p:nvPicPr>
          <p:cNvPr id="11" name="図 10">
            <a:extLst>
              <a:ext uri="{FF2B5EF4-FFF2-40B4-BE49-F238E27FC236}">
                <a16:creationId xmlns:a16="http://schemas.microsoft.com/office/drawing/2014/main" id="{AD3EDA34-1BCD-A61C-19F6-9DAA6846A334}"/>
              </a:ext>
            </a:extLst>
          </p:cNvPr>
          <p:cNvPicPr>
            <a:picLocks noChangeAspect="1"/>
          </p:cNvPicPr>
          <p:nvPr/>
        </p:nvPicPr>
        <p:blipFill rotWithShape="1">
          <a:blip r:embed="rId4"/>
          <a:srcRect r="6558" b="26048"/>
          <a:stretch/>
        </p:blipFill>
        <p:spPr>
          <a:xfrm>
            <a:off x="438037" y="5758573"/>
            <a:ext cx="4112062" cy="908749"/>
          </a:xfrm>
          <a:prstGeom prst="rect">
            <a:avLst/>
          </a:prstGeom>
        </p:spPr>
      </p:pic>
      <p:sp>
        <p:nvSpPr>
          <p:cNvPr id="12" name="テキスト ボックス 11">
            <a:extLst>
              <a:ext uri="{FF2B5EF4-FFF2-40B4-BE49-F238E27FC236}">
                <a16:creationId xmlns:a16="http://schemas.microsoft.com/office/drawing/2014/main" id="{A0366516-FBA4-9CC6-CB2C-B349DBC3D783}"/>
              </a:ext>
            </a:extLst>
          </p:cNvPr>
          <p:cNvSpPr txBox="1"/>
          <p:nvPr/>
        </p:nvSpPr>
        <p:spPr>
          <a:xfrm>
            <a:off x="3290744" y="3284984"/>
            <a:ext cx="4216096" cy="369332"/>
          </a:xfrm>
          <a:prstGeom prst="rect">
            <a:avLst/>
          </a:prstGeom>
          <a:noFill/>
        </p:spPr>
        <p:txBody>
          <a:bodyPr wrap="square" rtlCol="0">
            <a:spAutoFit/>
          </a:bodyPr>
          <a:lstStyle/>
          <a:p>
            <a:r>
              <a:rPr kumimoji="1" lang="ja-JP" altLang="en-US" dirty="0"/>
              <a:t>・・・アクティブリターンの確率変数</a:t>
            </a:r>
          </a:p>
        </p:txBody>
      </p:sp>
      <p:sp>
        <p:nvSpPr>
          <p:cNvPr id="14" name="テキスト ボックス 13">
            <a:extLst>
              <a:ext uri="{FF2B5EF4-FFF2-40B4-BE49-F238E27FC236}">
                <a16:creationId xmlns:a16="http://schemas.microsoft.com/office/drawing/2014/main" id="{1F7C5D49-AF58-2EE6-F4AA-E247084E35BD}"/>
              </a:ext>
            </a:extLst>
          </p:cNvPr>
          <p:cNvSpPr txBox="1"/>
          <p:nvPr/>
        </p:nvSpPr>
        <p:spPr>
          <a:xfrm>
            <a:off x="5504013" y="4619762"/>
            <a:ext cx="4169405" cy="369332"/>
          </a:xfrm>
          <a:prstGeom prst="rect">
            <a:avLst/>
          </a:prstGeom>
          <a:noFill/>
        </p:spPr>
        <p:txBody>
          <a:bodyPr wrap="square" rtlCol="0">
            <a:spAutoFit/>
          </a:bodyPr>
          <a:lstStyle/>
          <a:p>
            <a:r>
              <a:rPr kumimoji="1" lang="ja-JP" altLang="en-US" dirty="0"/>
              <a:t>・・・アクティブリターンの期待値</a:t>
            </a:r>
          </a:p>
        </p:txBody>
      </p:sp>
      <p:sp>
        <p:nvSpPr>
          <p:cNvPr id="15" name="テキスト ボックス 14">
            <a:extLst>
              <a:ext uri="{FF2B5EF4-FFF2-40B4-BE49-F238E27FC236}">
                <a16:creationId xmlns:a16="http://schemas.microsoft.com/office/drawing/2014/main" id="{89B70090-7EF4-6DB4-3A0D-4435CAEE240F}"/>
              </a:ext>
            </a:extLst>
          </p:cNvPr>
          <p:cNvSpPr txBox="1"/>
          <p:nvPr/>
        </p:nvSpPr>
        <p:spPr>
          <a:xfrm>
            <a:off x="4385834" y="6103709"/>
            <a:ext cx="5814927" cy="369332"/>
          </a:xfrm>
          <a:prstGeom prst="rect">
            <a:avLst/>
          </a:prstGeom>
          <a:noFill/>
        </p:spPr>
        <p:txBody>
          <a:bodyPr wrap="square" rtlCol="0">
            <a:spAutoFit/>
          </a:bodyPr>
          <a:lstStyle/>
          <a:p>
            <a:r>
              <a:rPr kumimoji="1" lang="ja-JP" altLang="en-US" dirty="0"/>
              <a:t>・・・過去のアクティブリターンの標本平均</a:t>
            </a:r>
          </a:p>
        </p:txBody>
      </p:sp>
      <p:sp>
        <p:nvSpPr>
          <p:cNvPr id="16" name="正方形/長方形 15">
            <a:extLst>
              <a:ext uri="{FF2B5EF4-FFF2-40B4-BE49-F238E27FC236}">
                <a16:creationId xmlns:a16="http://schemas.microsoft.com/office/drawing/2014/main" id="{9DC99126-A16D-A290-4F07-010BEF2243B3}"/>
              </a:ext>
            </a:extLst>
          </p:cNvPr>
          <p:cNvSpPr/>
          <p:nvPr/>
        </p:nvSpPr>
        <p:spPr>
          <a:xfrm>
            <a:off x="854169" y="3120993"/>
            <a:ext cx="8662159" cy="6442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E99EAE9-84F3-66E5-4B56-5588AE39F0FB}"/>
              </a:ext>
            </a:extLst>
          </p:cNvPr>
          <p:cNvSpPr/>
          <p:nvPr/>
        </p:nvSpPr>
        <p:spPr>
          <a:xfrm>
            <a:off x="854169" y="4415079"/>
            <a:ext cx="8662161" cy="6442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37C4A5D-9185-B616-1FD9-8C57507993E3}"/>
              </a:ext>
            </a:extLst>
          </p:cNvPr>
          <p:cNvSpPr/>
          <p:nvPr/>
        </p:nvSpPr>
        <p:spPr>
          <a:xfrm>
            <a:off x="841394" y="5890828"/>
            <a:ext cx="8674935" cy="7352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797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EC3F8-C1F9-374F-1696-41E3EAD01D67}"/>
              </a:ext>
            </a:extLst>
          </p:cNvPr>
          <p:cNvSpPr>
            <a:spLocks noGrp="1"/>
          </p:cNvSpPr>
          <p:nvPr>
            <p:ph type="title"/>
          </p:nvPr>
        </p:nvSpPr>
        <p:spPr>
          <a:xfrm>
            <a:off x="838200" y="-51009"/>
            <a:ext cx="10515600" cy="1325563"/>
          </a:xfrm>
        </p:spPr>
        <p:txBody>
          <a:bodyPr>
            <a:normAutofit/>
          </a:bodyPr>
          <a:lstStyle/>
          <a:p>
            <a:r>
              <a:rPr kumimoji="1" lang="ja-JP" altLang="en-US" sz="2400" dirty="0"/>
              <a:t>２</a:t>
            </a:r>
            <a:r>
              <a:rPr kumimoji="1" lang="en-US" altLang="ja-JP" sz="2400" dirty="0"/>
              <a:t>.</a:t>
            </a:r>
            <a:r>
              <a:rPr kumimoji="1" lang="ja-JP" altLang="en-US" sz="2400" dirty="0"/>
              <a:t>トラッキングエラー</a:t>
            </a:r>
          </a:p>
        </p:txBody>
      </p:sp>
      <p:sp>
        <p:nvSpPr>
          <p:cNvPr id="3" name="テキスト ボックス 2">
            <a:extLst>
              <a:ext uri="{FF2B5EF4-FFF2-40B4-BE49-F238E27FC236}">
                <a16:creationId xmlns:a16="http://schemas.microsoft.com/office/drawing/2014/main" id="{2541EB05-414E-1DAB-81C6-5A7BDCD3F996}"/>
              </a:ext>
            </a:extLst>
          </p:cNvPr>
          <p:cNvSpPr txBox="1"/>
          <p:nvPr/>
        </p:nvSpPr>
        <p:spPr>
          <a:xfrm>
            <a:off x="838200" y="951388"/>
            <a:ext cx="10515600" cy="646331"/>
          </a:xfrm>
          <a:prstGeom prst="rect">
            <a:avLst/>
          </a:prstGeom>
          <a:noFill/>
        </p:spPr>
        <p:txBody>
          <a:bodyPr wrap="square" rtlCol="0">
            <a:spAutoFit/>
          </a:bodyPr>
          <a:lstStyle/>
          <a:p>
            <a:r>
              <a:rPr kumimoji="1" lang="ja-JP" altLang="en-US"/>
              <a:t>期待値の次に標準偏差を考える。</a:t>
            </a:r>
            <a:endParaRPr kumimoji="1" lang="en-US" altLang="ja-JP"/>
          </a:p>
          <a:p>
            <a:r>
              <a:rPr lang="ja-JP" altLang="en-US"/>
              <a:t>アクティブリターンの標準偏差のことを、アクティブリスク、または</a:t>
            </a:r>
            <a:r>
              <a:rPr lang="ja-JP" altLang="en-US">
                <a:highlight>
                  <a:srgbClr val="FFFF00"/>
                </a:highlight>
              </a:rPr>
              <a:t>トラッキングエラー</a:t>
            </a:r>
            <a:r>
              <a:rPr lang="ja-JP" altLang="en-US"/>
              <a:t>という。</a:t>
            </a:r>
            <a:endParaRPr kumimoji="1" lang="ja-JP" altLang="en-US"/>
          </a:p>
        </p:txBody>
      </p:sp>
      <p:pic>
        <p:nvPicPr>
          <p:cNvPr id="5" name="図 4">
            <a:extLst>
              <a:ext uri="{FF2B5EF4-FFF2-40B4-BE49-F238E27FC236}">
                <a16:creationId xmlns:a16="http://schemas.microsoft.com/office/drawing/2014/main" id="{E3CD0C07-B957-EE6E-2F1D-689777A63E65}"/>
              </a:ext>
            </a:extLst>
          </p:cNvPr>
          <p:cNvPicPr>
            <a:picLocks noChangeAspect="1"/>
          </p:cNvPicPr>
          <p:nvPr/>
        </p:nvPicPr>
        <p:blipFill rotWithShape="1">
          <a:blip r:embed="rId2">
            <a:extLst>
              <a:ext uri="{28A0092B-C50C-407E-A947-70E740481C1C}">
                <a14:useLocalDpi xmlns:a14="http://schemas.microsoft.com/office/drawing/2010/main" val="0"/>
              </a:ext>
            </a:extLst>
          </a:blip>
          <a:srcRect l="6807" t="57226" r="14257" b="35983"/>
          <a:stretch/>
        </p:blipFill>
        <p:spPr>
          <a:xfrm>
            <a:off x="732825" y="1505994"/>
            <a:ext cx="9581322" cy="1156852"/>
          </a:xfrm>
          <a:prstGeom prst="rect">
            <a:avLst/>
          </a:prstGeom>
        </p:spPr>
      </p:pic>
      <p:pic>
        <p:nvPicPr>
          <p:cNvPr id="6" name="図 5">
            <a:extLst>
              <a:ext uri="{FF2B5EF4-FFF2-40B4-BE49-F238E27FC236}">
                <a16:creationId xmlns:a16="http://schemas.microsoft.com/office/drawing/2014/main" id="{F58E6CE7-31D8-D321-C328-68BD02B34215}"/>
              </a:ext>
            </a:extLst>
          </p:cNvPr>
          <p:cNvPicPr>
            <a:picLocks noChangeAspect="1"/>
          </p:cNvPicPr>
          <p:nvPr/>
        </p:nvPicPr>
        <p:blipFill rotWithShape="1">
          <a:blip r:embed="rId3">
            <a:extLst>
              <a:ext uri="{28A0092B-C50C-407E-A947-70E740481C1C}">
                <a14:useLocalDpi xmlns:a14="http://schemas.microsoft.com/office/drawing/2010/main" val="0"/>
              </a:ext>
            </a:extLst>
          </a:blip>
          <a:srcRect l="10237" t="19275" r="3184" b="41150"/>
          <a:stretch/>
        </p:blipFill>
        <p:spPr>
          <a:xfrm>
            <a:off x="568562" y="3986017"/>
            <a:ext cx="8377437" cy="2871983"/>
          </a:xfrm>
          <a:prstGeom prst="rect">
            <a:avLst/>
          </a:prstGeom>
        </p:spPr>
      </p:pic>
      <p:sp>
        <p:nvSpPr>
          <p:cNvPr id="9" name="テキスト ボックス 8">
            <a:extLst>
              <a:ext uri="{FF2B5EF4-FFF2-40B4-BE49-F238E27FC236}">
                <a16:creationId xmlns:a16="http://schemas.microsoft.com/office/drawing/2014/main" id="{BDB67BAF-325E-27C2-FF2F-74B21AAC5CC2}"/>
              </a:ext>
            </a:extLst>
          </p:cNvPr>
          <p:cNvSpPr txBox="1"/>
          <p:nvPr/>
        </p:nvSpPr>
        <p:spPr>
          <a:xfrm>
            <a:off x="838200" y="2551559"/>
            <a:ext cx="10687620" cy="1477328"/>
          </a:xfrm>
          <a:prstGeom prst="rect">
            <a:avLst/>
          </a:prstGeom>
          <a:noFill/>
        </p:spPr>
        <p:txBody>
          <a:bodyPr wrap="square" rtlCol="0">
            <a:spAutoFit/>
          </a:bodyPr>
          <a:lstStyle/>
          <a:p>
            <a:r>
              <a:rPr kumimoji="1" lang="ja-JP" altLang="en-US"/>
              <a:t>　つまり、この値の平方根が、予想されるトラッキングエラーである。</a:t>
            </a:r>
            <a:r>
              <a:rPr lang="ja-JP" altLang="en-US"/>
              <a:t>しかし、これらの値はアクティブリターンと同様、直接観測できないため、実績値で計算してみるというのが、事後的なトラッキングエラーである。アクティブリターンの実績値の標本標準偏差として計算する。</a:t>
            </a:r>
            <a:endParaRPr lang="en-US" altLang="ja-JP"/>
          </a:p>
          <a:p>
            <a:r>
              <a:rPr kumimoji="1" lang="ja-JP" altLang="en-US"/>
              <a:t>　この値も、ポートフォリオとベンチマークのリターンの標本分散と、両者間の標本相関係数、そして標本共分散があれば上の式と同様に計算することができる。</a:t>
            </a:r>
          </a:p>
        </p:txBody>
      </p:sp>
    </p:spTree>
    <p:extLst>
      <p:ext uri="{BB962C8B-B14F-4D97-AF65-F5344CB8AC3E}">
        <p14:creationId xmlns:p14="http://schemas.microsoft.com/office/powerpoint/2010/main" val="128604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C8E851-8C92-B6D9-6D3C-157AF6B74F7B}"/>
              </a:ext>
            </a:extLst>
          </p:cNvPr>
          <p:cNvSpPr>
            <a:spLocks noGrp="1"/>
          </p:cNvSpPr>
          <p:nvPr>
            <p:ph type="title"/>
          </p:nvPr>
        </p:nvSpPr>
        <p:spPr>
          <a:xfrm>
            <a:off x="614619" y="-96576"/>
            <a:ext cx="10515600" cy="1325563"/>
          </a:xfrm>
        </p:spPr>
        <p:txBody>
          <a:bodyPr>
            <a:normAutofit/>
          </a:bodyPr>
          <a:lstStyle/>
          <a:p>
            <a:r>
              <a:rPr kumimoji="1" lang="ja-JP" altLang="en-US" sz="2400" dirty="0"/>
              <a:t>３</a:t>
            </a:r>
            <a:r>
              <a:rPr kumimoji="1" lang="en-US" altLang="ja-JP" sz="2400" dirty="0"/>
              <a:t>.</a:t>
            </a:r>
            <a:r>
              <a:rPr lang="ja-JP" altLang="en-US" sz="2400" dirty="0"/>
              <a:t>インフォメーション・レシオ</a:t>
            </a:r>
            <a:endParaRPr kumimoji="1" lang="ja-JP" altLang="en-US" sz="2400" dirty="0"/>
          </a:p>
        </p:txBody>
      </p:sp>
      <p:sp>
        <p:nvSpPr>
          <p:cNvPr id="3" name="テキスト ボックス 2">
            <a:extLst>
              <a:ext uri="{FF2B5EF4-FFF2-40B4-BE49-F238E27FC236}">
                <a16:creationId xmlns:a16="http://schemas.microsoft.com/office/drawing/2014/main" id="{F519BD80-6747-0013-1113-9ED7C87D6A40}"/>
              </a:ext>
            </a:extLst>
          </p:cNvPr>
          <p:cNvSpPr txBox="1"/>
          <p:nvPr/>
        </p:nvSpPr>
        <p:spPr>
          <a:xfrm>
            <a:off x="545625" y="948690"/>
            <a:ext cx="10841390" cy="5909310"/>
          </a:xfrm>
          <a:prstGeom prst="rect">
            <a:avLst/>
          </a:prstGeom>
          <a:noFill/>
        </p:spPr>
        <p:txBody>
          <a:bodyPr wrap="square" rtlCol="0">
            <a:spAutoFit/>
          </a:bodyPr>
          <a:lstStyle/>
          <a:p>
            <a:r>
              <a:rPr kumimoji="1" lang="ja-JP" altLang="en-US"/>
              <a:t>インフォメーション・レシオとは、アクティブ・リターンをトラッキングエラーで割った指標であり、次の式で表せる。</a:t>
            </a:r>
            <a:endParaRPr kumimoji="1" lang="en-US" altLang="ja-JP"/>
          </a:p>
          <a:p>
            <a:r>
              <a:rPr lang="ja-JP" altLang="en-US"/>
              <a:t>　　　　　　　　　　　　　　　　　アクティブリターン</a:t>
            </a:r>
            <a:endParaRPr lang="en-US" altLang="ja-JP" sz="1200"/>
          </a:p>
          <a:p>
            <a:r>
              <a:rPr kumimoji="1" lang="ja-JP" altLang="en-US"/>
              <a:t>インフォメーションレシオ（</a:t>
            </a:r>
            <a:r>
              <a:rPr kumimoji="1" lang="en-US" altLang="ja-JP"/>
              <a:t>IR</a:t>
            </a:r>
            <a:r>
              <a:rPr kumimoji="1" lang="ja-JP" altLang="en-US"/>
              <a:t>）＝</a:t>
            </a:r>
            <a:endParaRPr kumimoji="1" lang="en-US" altLang="ja-JP"/>
          </a:p>
          <a:p>
            <a:r>
              <a:rPr lang="ja-JP" altLang="en-US"/>
              <a:t>　　　　　　　　　　　　　　　　　トラッキングエラー</a:t>
            </a:r>
            <a:endParaRPr lang="en-US" altLang="ja-JP"/>
          </a:p>
          <a:p>
            <a:endParaRPr lang="en-US" altLang="ja-JP"/>
          </a:p>
          <a:p>
            <a:endParaRPr lang="en-US" altLang="ja-JP"/>
          </a:p>
          <a:p>
            <a:endParaRPr lang="en-US" altLang="ja-JP"/>
          </a:p>
          <a:p>
            <a:endParaRPr lang="en-US" altLang="ja-JP"/>
          </a:p>
          <a:p>
            <a:endParaRPr lang="en-US" altLang="ja-JP"/>
          </a:p>
          <a:p>
            <a:endParaRPr lang="en-US" altLang="ja-JP"/>
          </a:p>
          <a:p>
            <a:endParaRPr lang="en-US" altLang="ja-JP"/>
          </a:p>
          <a:p>
            <a:r>
              <a:rPr lang="en-US" altLang="ja-JP"/>
              <a:t>[</a:t>
            </a:r>
            <a:r>
              <a:rPr lang="ja-JP" altLang="en-US"/>
              <a:t>仮想的なファンドの例</a:t>
            </a:r>
            <a:r>
              <a:rPr lang="en-US" altLang="ja-JP"/>
              <a:t>] </a:t>
            </a:r>
            <a:r>
              <a:rPr lang="ja-JP" altLang="en-US"/>
              <a:t>（期待値と標準偏差が想定できている場合）</a:t>
            </a:r>
            <a:endParaRPr lang="en-US" altLang="ja-JP"/>
          </a:p>
          <a:p>
            <a:endParaRPr lang="en-US" altLang="ja-JP"/>
          </a:p>
          <a:p>
            <a:endParaRPr lang="en-US" altLang="ja-JP"/>
          </a:p>
          <a:p>
            <a:endParaRPr lang="en-US" altLang="ja-JP"/>
          </a:p>
          <a:p>
            <a:endParaRPr lang="en-US" altLang="ja-JP"/>
          </a:p>
          <a:p>
            <a:endParaRPr lang="en-US" altLang="ja-JP"/>
          </a:p>
          <a:p>
            <a:r>
              <a:rPr kumimoji="1" lang="ja-JP" altLang="en-US"/>
              <a:t>　　　　　　　　　　　　　</a:t>
            </a:r>
            <a:endParaRPr kumimoji="1" lang="en-US" altLang="ja-JP"/>
          </a:p>
          <a:p>
            <a:endParaRPr lang="en-US" altLang="ja-JP"/>
          </a:p>
          <a:p>
            <a:endParaRPr kumimoji="1" lang="ja-JP" altLang="en-US"/>
          </a:p>
        </p:txBody>
      </p:sp>
      <p:pic>
        <p:nvPicPr>
          <p:cNvPr id="7" name="図 6">
            <a:extLst>
              <a:ext uri="{FF2B5EF4-FFF2-40B4-BE49-F238E27FC236}">
                <a16:creationId xmlns:a16="http://schemas.microsoft.com/office/drawing/2014/main" id="{BC4F6D5F-144C-5177-0CED-A400B6FD932D}"/>
              </a:ext>
            </a:extLst>
          </p:cNvPr>
          <p:cNvPicPr>
            <a:picLocks noChangeAspect="1"/>
          </p:cNvPicPr>
          <p:nvPr/>
        </p:nvPicPr>
        <p:blipFill rotWithShape="1">
          <a:blip r:embed="rId2">
            <a:extLst>
              <a:ext uri="{28A0092B-C50C-407E-A947-70E740481C1C}">
                <a14:useLocalDpi xmlns:a14="http://schemas.microsoft.com/office/drawing/2010/main" val="0"/>
              </a:ext>
            </a:extLst>
          </a:blip>
          <a:srcRect l="22118" t="80932" r="30548" b="10766"/>
          <a:stretch/>
        </p:blipFill>
        <p:spPr>
          <a:xfrm>
            <a:off x="5531718" y="2301162"/>
            <a:ext cx="5322137" cy="1207863"/>
          </a:xfrm>
          <a:prstGeom prst="rect">
            <a:avLst/>
          </a:prstGeom>
        </p:spPr>
      </p:pic>
      <p:cxnSp>
        <p:nvCxnSpPr>
          <p:cNvPr id="9" name="直線コネクタ 8">
            <a:extLst>
              <a:ext uri="{FF2B5EF4-FFF2-40B4-BE49-F238E27FC236}">
                <a16:creationId xmlns:a16="http://schemas.microsoft.com/office/drawing/2014/main" id="{CC089941-7802-C9CB-5CCF-5A319F519298}"/>
              </a:ext>
            </a:extLst>
          </p:cNvPr>
          <p:cNvCxnSpPr>
            <a:cxnSpLocks/>
          </p:cNvCxnSpPr>
          <p:nvPr/>
        </p:nvCxnSpPr>
        <p:spPr>
          <a:xfrm>
            <a:off x="4402260" y="1932833"/>
            <a:ext cx="2469428" cy="0"/>
          </a:xfrm>
          <a:prstGeom prst="line">
            <a:avLst/>
          </a:prstGeom>
        </p:spPr>
        <p:style>
          <a:lnRef idx="1">
            <a:schemeClr val="dk1"/>
          </a:lnRef>
          <a:fillRef idx="0">
            <a:schemeClr val="dk1"/>
          </a:fillRef>
          <a:effectRef idx="0">
            <a:schemeClr val="dk1"/>
          </a:effectRef>
          <a:fontRef idx="minor">
            <a:schemeClr val="tx1"/>
          </a:fontRef>
        </p:style>
      </p:cxnSp>
      <p:pic>
        <p:nvPicPr>
          <p:cNvPr id="12" name="図 11">
            <a:extLst>
              <a:ext uri="{FF2B5EF4-FFF2-40B4-BE49-F238E27FC236}">
                <a16:creationId xmlns:a16="http://schemas.microsoft.com/office/drawing/2014/main" id="{C3BDABE8-E6CC-492B-D1E5-C19130B04C69}"/>
              </a:ext>
            </a:extLst>
          </p:cNvPr>
          <p:cNvPicPr>
            <a:picLocks noChangeAspect="1"/>
          </p:cNvPicPr>
          <p:nvPr/>
        </p:nvPicPr>
        <p:blipFill rotWithShape="1">
          <a:blip r:embed="rId2">
            <a:extLst>
              <a:ext uri="{28A0092B-C50C-407E-A947-70E740481C1C}">
                <a14:useLocalDpi xmlns:a14="http://schemas.microsoft.com/office/drawing/2010/main" val="0"/>
              </a:ext>
            </a:extLst>
          </a:blip>
          <a:srcRect l="20626" t="64271" r="55406" b="27905"/>
          <a:stretch/>
        </p:blipFill>
        <p:spPr>
          <a:xfrm>
            <a:off x="545625" y="2498175"/>
            <a:ext cx="2969355" cy="1254299"/>
          </a:xfrm>
          <a:prstGeom prst="rect">
            <a:avLst/>
          </a:prstGeom>
        </p:spPr>
      </p:pic>
      <p:sp>
        <p:nvSpPr>
          <p:cNvPr id="13" name="矢印: 下 12">
            <a:extLst>
              <a:ext uri="{FF2B5EF4-FFF2-40B4-BE49-F238E27FC236}">
                <a16:creationId xmlns:a16="http://schemas.microsoft.com/office/drawing/2014/main" id="{3028DE1B-21F8-166B-2C4C-A9AC9FE05BC2}"/>
              </a:ext>
            </a:extLst>
          </p:cNvPr>
          <p:cNvSpPr/>
          <p:nvPr/>
        </p:nvSpPr>
        <p:spPr>
          <a:xfrm>
            <a:off x="2684412" y="2141006"/>
            <a:ext cx="476363" cy="4708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F0DE1113-29EF-E7C2-5AB3-C46E303F16B1}"/>
              </a:ext>
            </a:extLst>
          </p:cNvPr>
          <p:cNvSpPr/>
          <p:nvPr/>
        </p:nvSpPr>
        <p:spPr>
          <a:xfrm rot="16200000">
            <a:off x="4354629" y="2811503"/>
            <a:ext cx="566711" cy="5593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7D05ACB-AC84-DA13-76E0-EA715C7FA3E9}"/>
              </a:ext>
            </a:extLst>
          </p:cNvPr>
          <p:cNvSpPr txBox="1"/>
          <p:nvPr/>
        </p:nvSpPr>
        <p:spPr>
          <a:xfrm>
            <a:off x="2813012" y="3453237"/>
            <a:ext cx="4316023" cy="461665"/>
          </a:xfrm>
          <a:prstGeom prst="rect">
            <a:avLst/>
          </a:prstGeom>
          <a:noFill/>
        </p:spPr>
        <p:txBody>
          <a:bodyPr wrap="square">
            <a:spAutoFit/>
          </a:bodyPr>
          <a:lstStyle/>
          <a:p>
            <a:r>
              <a:rPr kumimoji="1" lang="ja-JP" altLang="en-US" sz="1200"/>
              <a:t>しかし、このままだと不確実なままなので、次のように期待値としてあらわす。</a:t>
            </a:r>
          </a:p>
        </p:txBody>
      </p:sp>
      <p:graphicFrame>
        <p:nvGraphicFramePr>
          <p:cNvPr id="23" name="表 22">
            <a:extLst>
              <a:ext uri="{FF2B5EF4-FFF2-40B4-BE49-F238E27FC236}">
                <a16:creationId xmlns:a16="http://schemas.microsoft.com/office/drawing/2014/main" id="{B45F9255-8D86-431A-BA02-A577E6DB13B8}"/>
              </a:ext>
            </a:extLst>
          </p:cNvPr>
          <p:cNvGraphicFramePr>
            <a:graphicFrameLocks noGrp="1"/>
          </p:cNvGraphicFramePr>
          <p:nvPr>
            <p:extLst>
              <p:ext uri="{D42A27DB-BD31-4B8C-83A1-F6EECF244321}">
                <p14:modId xmlns:p14="http://schemas.microsoft.com/office/powerpoint/2010/main" val="974250500"/>
              </p:ext>
            </p:extLst>
          </p:nvPr>
        </p:nvGraphicFramePr>
        <p:xfrm>
          <a:off x="614619" y="4568254"/>
          <a:ext cx="10574627" cy="949181"/>
        </p:xfrm>
        <a:graphic>
          <a:graphicData uri="http://schemas.openxmlformats.org/drawingml/2006/table">
            <a:tbl>
              <a:tblPr firstRow="1" bandRow="1">
                <a:tableStyleId>{93296810-A885-4BE3-A3E7-6D5BEEA58F35}</a:tableStyleId>
              </a:tblPr>
              <a:tblGrid>
                <a:gridCol w="3333106">
                  <a:extLst>
                    <a:ext uri="{9D8B030D-6E8A-4147-A177-3AD203B41FA5}">
                      <a16:colId xmlns:a16="http://schemas.microsoft.com/office/drawing/2014/main" val="4278227424"/>
                    </a:ext>
                  </a:extLst>
                </a:gridCol>
                <a:gridCol w="3219768">
                  <a:extLst>
                    <a:ext uri="{9D8B030D-6E8A-4147-A177-3AD203B41FA5}">
                      <a16:colId xmlns:a16="http://schemas.microsoft.com/office/drawing/2014/main" val="1897256535"/>
                    </a:ext>
                  </a:extLst>
                </a:gridCol>
                <a:gridCol w="4021753">
                  <a:extLst>
                    <a:ext uri="{9D8B030D-6E8A-4147-A177-3AD203B41FA5}">
                      <a16:colId xmlns:a16="http://schemas.microsoft.com/office/drawing/2014/main" val="3421379277"/>
                    </a:ext>
                  </a:extLst>
                </a:gridCol>
              </a:tblGrid>
              <a:tr h="558684">
                <a:tc>
                  <a:txBody>
                    <a:bodyPr/>
                    <a:lstStyle/>
                    <a:p>
                      <a:pPr algn="ctr"/>
                      <a:r>
                        <a:rPr kumimoji="1" lang="ja-JP" altLang="en-US">
                          <a:solidFill>
                            <a:schemeClr val="tx1"/>
                          </a:solidFill>
                        </a:rPr>
                        <a:t>期待超過リターン</a:t>
                      </a:r>
                    </a:p>
                  </a:txBody>
                  <a:tcPr>
                    <a:solidFill>
                      <a:schemeClr val="bg1">
                        <a:lumMod val="85000"/>
                      </a:schemeClr>
                    </a:solidFill>
                  </a:tcPr>
                </a:tc>
                <a:tc>
                  <a:txBody>
                    <a:bodyPr/>
                    <a:lstStyle/>
                    <a:p>
                      <a:r>
                        <a:rPr kumimoji="1" lang="ja-JP" altLang="en-US">
                          <a:solidFill>
                            <a:schemeClr val="tx1"/>
                          </a:solidFill>
                        </a:rPr>
                        <a:t>期待超過リターンの標準偏差</a:t>
                      </a:r>
                    </a:p>
                  </a:txBody>
                  <a:tcPr>
                    <a:solidFill>
                      <a:schemeClr val="bg1">
                        <a:lumMod val="85000"/>
                      </a:schemeClr>
                    </a:solidFill>
                  </a:tcPr>
                </a:tc>
                <a:tc>
                  <a:txBody>
                    <a:bodyPr/>
                    <a:lstStyle/>
                    <a:p>
                      <a:pPr algn="ctr"/>
                      <a:r>
                        <a:rPr kumimoji="1" lang="en-US" altLang="ja-JP">
                          <a:solidFill>
                            <a:schemeClr val="tx1"/>
                          </a:solidFill>
                        </a:rPr>
                        <a:t>IR</a:t>
                      </a:r>
                      <a:r>
                        <a:rPr kumimoji="1" lang="ja-JP" altLang="en-US">
                          <a:solidFill>
                            <a:schemeClr val="tx1"/>
                          </a:solidFill>
                        </a:rPr>
                        <a:t>（インフォメーションレシオ）</a:t>
                      </a:r>
                    </a:p>
                  </a:txBody>
                  <a:tcPr>
                    <a:solidFill>
                      <a:schemeClr val="bg1">
                        <a:lumMod val="85000"/>
                      </a:schemeClr>
                    </a:solidFill>
                  </a:tcPr>
                </a:tc>
                <a:extLst>
                  <a:ext uri="{0D108BD9-81ED-4DB2-BD59-A6C34878D82A}">
                    <a16:rowId xmlns:a16="http://schemas.microsoft.com/office/drawing/2014/main" val="1546660132"/>
                  </a:ext>
                </a:extLst>
              </a:tr>
              <a:tr h="390497">
                <a:tc>
                  <a:txBody>
                    <a:bodyPr/>
                    <a:lstStyle/>
                    <a:p>
                      <a:pPr algn="ctr"/>
                      <a:r>
                        <a:rPr kumimoji="1" lang="en-US" altLang="ja-JP"/>
                        <a:t>1.5%/</a:t>
                      </a:r>
                      <a:r>
                        <a:rPr kumimoji="1" lang="ja-JP" altLang="en-US"/>
                        <a:t>年</a:t>
                      </a:r>
                    </a:p>
                  </a:txBody>
                  <a:tcPr/>
                </a:tc>
                <a:tc>
                  <a:txBody>
                    <a:bodyPr/>
                    <a:lstStyle/>
                    <a:p>
                      <a:pPr algn="ctr"/>
                      <a:r>
                        <a:rPr kumimoji="1" lang="ja-JP" altLang="en-US"/>
                        <a:t>６％</a:t>
                      </a:r>
                      <a:r>
                        <a:rPr kumimoji="1" lang="en-US" altLang="ja-JP"/>
                        <a:t>/</a:t>
                      </a:r>
                      <a:r>
                        <a:rPr kumimoji="1" lang="ja-JP" altLang="en-US"/>
                        <a:t>年</a:t>
                      </a:r>
                    </a:p>
                  </a:txBody>
                  <a:tcPr/>
                </a:tc>
                <a:tc>
                  <a:txBody>
                    <a:bodyPr/>
                    <a:lstStyle/>
                    <a:p>
                      <a:pPr algn="ctr"/>
                      <a:r>
                        <a:rPr kumimoji="1" lang="en-US" altLang="ja-JP"/>
                        <a:t>1.5÷6=0.25</a:t>
                      </a:r>
                      <a:endParaRPr kumimoji="1" lang="ja-JP" altLang="en-US"/>
                    </a:p>
                  </a:txBody>
                  <a:tcPr/>
                </a:tc>
                <a:extLst>
                  <a:ext uri="{0D108BD9-81ED-4DB2-BD59-A6C34878D82A}">
                    <a16:rowId xmlns:a16="http://schemas.microsoft.com/office/drawing/2014/main" val="2562502266"/>
                  </a:ext>
                </a:extLst>
              </a:tr>
            </a:tbl>
          </a:graphicData>
        </a:graphic>
      </p:graphicFrame>
    </p:spTree>
    <p:extLst>
      <p:ext uri="{BB962C8B-B14F-4D97-AF65-F5344CB8AC3E}">
        <p14:creationId xmlns:p14="http://schemas.microsoft.com/office/powerpoint/2010/main" val="347516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E8573DF-2AA4-3F98-3038-F5CB0C39880D}"/>
              </a:ext>
            </a:extLst>
          </p:cNvPr>
          <p:cNvSpPr txBox="1"/>
          <p:nvPr/>
        </p:nvSpPr>
        <p:spPr>
          <a:xfrm>
            <a:off x="466781" y="321826"/>
            <a:ext cx="10841390" cy="646331"/>
          </a:xfrm>
          <a:prstGeom prst="rect">
            <a:avLst/>
          </a:prstGeom>
          <a:noFill/>
        </p:spPr>
        <p:txBody>
          <a:bodyPr wrap="square" rtlCol="0">
            <a:spAutoFit/>
          </a:bodyPr>
          <a:lstStyle/>
          <a:p>
            <a:r>
              <a:rPr kumimoji="1" lang="ja-JP" altLang="en-US"/>
              <a:t>この値も同様に、期待値や標準偏差がわかっていない場合には、実績値について同じ計算を事後的に行う。期待値を標本平均に置き換え、標準偏差を標本標準偏差に置き換えると・・・</a:t>
            </a:r>
          </a:p>
        </p:txBody>
      </p:sp>
      <p:pic>
        <p:nvPicPr>
          <p:cNvPr id="4" name="図 3">
            <a:extLst>
              <a:ext uri="{FF2B5EF4-FFF2-40B4-BE49-F238E27FC236}">
                <a16:creationId xmlns:a16="http://schemas.microsoft.com/office/drawing/2014/main" id="{963B63A8-20ED-774B-FB7A-CBF375B6DDB6}"/>
              </a:ext>
            </a:extLst>
          </p:cNvPr>
          <p:cNvPicPr>
            <a:picLocks noChangeAspect="1"/>
          </p:cNvPicPr>
          <p:nvPr/>
        </p:nvPicPr>
        <p:blipFill rotWithShape="1">
          <a:blip r:embed="rId2">
            <a:extLst>
              <a:ext uri="{28A0092B-C50C-407E-A947-70E740481C1C}">
                <a14:useLocalDpi xmlns:a14="http://schemas.microsoft.com/office/drawing/2010/main" val="0"/>
              </a:ext>
            </a:extLst>
          </a:blip>
          <a:srcRect l="7619" t="43866" r="65923" b="49812"/>
          <a:stretch/>
        </p:blipFill>
        <p:spPr>
          <a:xfrm>
            <a:off x="571915" y="968157"/>
            <a:ext cx="3381359" cy="1160119"/>
          </a:xfrm>
          <a:prstGeom prst="rect">
            <a:avLst/>
          </a:prstGeom>
        </p:spPr>
      </p:pic>
      <p:sp>
        <p:nvSpPr>
          <p:cNvPr id="5" name="テキスト ボックス 4">
            <a:extLst>
              <a:ext uri="{FF2B5EF4-FFF2-40B4-BE49-F238E27FC236}">
                <a16:creationId xmlns:a16="http://schemas.microsoft.com/office/drawing/2014/main" id="{05D2DE02-E1A0-9287-335A-0FF1D2386A2B}"/>
              </a:ext>
            </a:extLst>
          </p:cNvPr>
          <p:cNvSpPr txBox="1"/>
          <p:nvPr/>
        </p:nvSpPr>
        <p:spPr>
          <a:xfrm>
            <a:off x="571915" y="2128276"/>
            <a:ext cx="10953905" cy="1200329"/>
          </a:xfrm>
          <a:prstGeom prst="rect">
            <a:avLst/>
          </a:prstGeom>
          <a:noFill/>
        </p:spPr>
        <p:txBody>
          <a:bodyPr wrap="square" rtlCol="0">
            <a:spAutoFit/>
          </a:bodyPr>
          <a:lstStyle/>
          <a:p>
            <a:r>
              <a:rPr kumimoji="1" lang="ja-JP" altLang="en-US"/>
              <a:t>つまり・・・</a:t>
            </a:r>
            <a:endParaRPr kumimoji="1" lang="en-US" altLang="ja-JP"/>
          </a:p>
          <a:p>
            <a:r>
              <a:rPr lang="ja-JP" altLang="en-US" dirty="0">
                <a:highlight>
                  <a:srgbClr val="FFFF00"/>
                </a:highlight>
              </a:rPr>
              <a:t>　</a:t>
            </a:r>
            <a:r>
              <a:rPr lang="en-US" altLang="ja-JP">
                <a:highlight>
                  <a:srgbClr val="FFFF00"/>
                </a:highlight>
              </a:rPr>
              <a:t>IR</a:t>
            </a:r>
            <a:r>
              <a:rPr lang="ja-JP" altLang="en-US">
                <a:highlight>
                  <a:srgbClr val="FFFF00"/>
                </a:highlight>
              </a:rPr>
              <a:t>とは、ベンチマークからの超過リターン（アクティブリターン）をとるためにどのくらいのリスクをとったかを計算することができ、この数値が大きいほどリスクに対する超過リターンが高く、アクティブ運用の効率が良いことを示す→</a:t>
            </a:r>
            <a:r>
              <a:rPr lang="ja-JP" altLang="en-US" u="sng">
                <a:highlight>
                  <a:srgbClr val="FFFF00"/>
                </a:highlight>
              </a:rPr>
              <a:t>リスク調整後のアクティブリターンだと言える。</a:t>
            </a:r>
            <a:endParaRPr kumimoji="1" lang="ja-JP" altLang="en-US" u="sng">
              <a:highlight>
                <a:srgbClr val="FFFF00"/>
              </a:highlight>
            </a:endParaRPr>
          </a:p>
        </p:txBody>
      </p:sp>
    </p:spTree>
    <p:extLst>
      <p:ext uri="{BB962C8B-B14F-4D97-AF65-F5344CB8AC3E}">
        <p14:creationId xmlns:p14="http://schemas.microsoft.com/office/powerpoint/2010/main" val="53322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7B779C6-E50A-18F9-D414-590001BF1B66}"/>
              </a:ext>
            </a:extLst>
          </p:cNvPr>
          <p:cNvGraphicFramePr>
            <a:graphicFrameLocks noGrp="1"/>
          </p:cNvGraphicFramePr>
          <p:nvPr>
            <p:extLst>
              <p:ext uri="{D42A27DB-BD31-4B8C-83A1-F6EECF244321}">
                <p14:modId xmlns:p14="http://schemas.microsoft.com/office/powerpoint/2010/main" val="1744291255"/>
              </p:ext>
            </p:extLst>
          </p:nvPr>
        </p:nvGraphicFramePr>
        <p:xfrm>
          <a:off x="377806" y="1118668"/>
          <a:ext cx="11261782" cy="1323650"/>
        </p:xfrm>
        <a:graphic>
          <a:graphicData uri="http://schemas.openxmlformats.org/drawingml/2006/table">
            <a:tbl>
              <a:tblPr firstRow="1" bandRow="1">
                <a:tableStyleId>{F5AB1C69-6EDB-4FF4-983F-18BD219EF322}</a:tableStyleId>
              </a:tblPr>
              <a:tblGrid>
                <a:gridCol w="2864269">
                  <a:extLst>
                    <a:ext uri="{9D8B030D-6E8A-4147-A177-3AD203B41FA5}">
                      <a16:colId xmlns:a16="http://schemas.microsoft.com/office/drawing/2014/main" val="1318408242"/>
                    </a:ext>
                  </a:extLst>
                </a:gridCol>
                <a:gridCol w="2799171">
                  <a:extLst>
                    <a:ext uri="{9D8B030D-6E8A-4147-A177-3AD203B41FA5}">
                      <a16:colId xmlns:a16="http://schemas.microsoft.com/office/drawing/2014/main" val="3062087386"/>
                    </a:ext>
                  </a:extLst>
                </a:gridCol>
                <a:gridCol w="2799171">
                  <a:extLst>
                    <a:ext uri="{9D8B030D-6E8A-4147-A177-3AD203B41FA5}">
                      <a16:colId xmlns:a16="http://schemas.microsoft.com/office/drawing/2014/main" val="1727393171"/>
                    </a:ext>
                  </a:extLst>
                </a:gridCol>
                <a:gridCol w="2799171">
                  <a:extLst>
                    <a:ext uri="{9D8B030D-6E8A-4147-A177-3AD203B41FA5}">
                      <a16:colId xmlns:a16="http://schemas.microsoft.com/office/drawing/2014/main" val="197295058"/>
                    </a:ext>
                  </a:extLst>
                </a:gridCol>
              </a:tblGrid>
              <a:tr h="392480">
                <a:tc>
                  <a:txBody>
                    <a:bodyPr/>
                    <a:lstStyle/>
                    <a:p>
                      <a:pPr algn="ctr"/>
                      <a:r>
                        <a:rPr kumimoji="1" lang="ja-JP" altLang="en-US" sz="2400"/>
                        <a:t>資産</a:t>
                      </a:r>
                    </a:p>
                  </a:txBody>
                  <a:tcPr/>
                </a:tc>
                <a:tc>
                  <a:txBody>
                    <a:bodyPr/>
                    <a:lstStyle/>
                    <a:p>
                      <a:pPr algn="ctr"/>
                      <a:r>
                        <a:rPr kumimoji="1" lang="ja-JP" altLang="en-US"/>
                        <a:t>リターンの期待値</a:t>
                      </a:r>
                    </a:p>
                  </a:txBody>
                  <a:tcPr/>
                </a:tc>
                <a:tc>
                  <a:txBody>
                    <a:bodyPr/>
                    <a:lstStyle/>
                    <a:p>
                      <a:pPr algn="ctr"/>
                      <a:r>
                        <a:rPr kumimoji="1" lang="ja-JP" altLang="en-US"/>
                        <a:t>標準偏差</a:t>
                      </a:r>
                    </a:p>
                  </a:txBody>
                  <a:tcPr/>
                </a:tc>
                <a:tc>
                  <a:txBody>
                    <a:bodyPr/>
                    <a:lstStyle/>
                    <a:p>
                      <a:pPr algn="ctr"/>
                      <a:r>
                        <a:rPr kumimoji="1" lang="ja-JP" altLang="en-US"/>
                        <a:t>相関係数</a:t>
                      </a:r>
                    </a:p>
                  </a:txBody>
                  <a:tcPr/>
                </a:tc>
                <a:extLst>
                  <a:ext uri="{0D108BD9-81ED-4DB2-BD59-A6C34878D82A}">
                    <a16:rowId xmlns:a16="http://schemas.microsoft.com/office/drawing/2014/main" val="355406233"/>
                  </a:ext>
                </a:extLst>
              </a:tr>
              <a:tr h="500690">
                <a:tc>
                  <a:txBody>
                    <a:bodyPr/>
                    <a:lstStyle/>
                    <a:p>
                      <a:pPr algn="ctr"/>
                      <a:r>
                        <a:rPr kumimoji="1" lang="ja-JP" altLang="en-US"/>
                        <a:t>ファンド（</a:t>
                      </a:r>
                      <a:r>
                        <a:rPr kumimoji="1" lang="en-US" altLang="ja-JP"/>
                        <a:t>P</a:t>
                      </a:r>
                      <a:r>
                        <a:rPr kumimoji="1" lang="ja-JP" altLang="en-US"/>
                        <a:t>）</a:t>
                      </a:r>
                    </a:p>
                  </a:txBody>
                  <a:tcPr/>
                </a:tc>
                <a:tc>
                  <a:txBody>
                    <a:bodyPr/>
                    <a:lstStyle/>
                    <a:p>
                      <a:pPr algn="ctr"/>
                      <a:r>
                        <a:rPr kumimoji="1" lang="ja-JP" altLang="en-US"/>
                        <a:t>７％</a:t>
                      </a:r>
                    </a:p>
                  </a:txBody>
                  <a:tcPr/>
                </a:tc>
                <a:tc>
                  <a:txBody>
                    <a:bodyPr/>
                    <a:lstStyle/>
                    <a:p>
                      <a:pPr algn="ctr"/>
                      <a:r>
                        <a:rPr kumimoji="1" lang="en-US" altLang="ja-JP"/>
                        <a:t>17</a:t>
                      </a:r>
                      <a:r>
                        <a:rPr kumimoji="1" lang="ja-JP" altLang="en-US"/>
                        <a:t>％</a:t>
                      </a:r>
                    </a:p>
                  </a:txBody>
                  <a:tcPr/>
                </a:tc>
                <a:tc rowSpan="2">
                  <a:txBody>
                    <a:bodyPr/>
                    <a:lstStyle/>
                    <a:p>
                      <a:pPr algn="ctr"/>
                      <a:endParaRPr kumimoji="1" lang="en-US" altLang="ja-JP"/>
                    </a:p>
                    <a:p>
                      <a:pPr algn="ctr"/>
                      <a:r>
                        <a:rPr kumimoji="1" lang="en-US" altLang="ja-JP"/>
                        <a:t>0.82</a:t>
                      </a:r>
                    </a:p>
                  </a:txBody>
                  <a:tcPr/>
                </a:tc>
                <a:extLst>
                  <a:ext uri="{0D108BD9-81ED-4DB2-BD59-A6C34878D82A}">
                    <a16:rowId xmlns:a16="http://schemas.microsoft.com/office/drawing/2014/main" val="372163341"/>
                  </a:ext>
                </a:extLst>
              </a:tr>
              <a:tr h="359313">
                <a:tc>
                  <a:txBody>
                    <a:bodyPr/>
                    <a:lstStyle/>
                    <a:p>
                      <a:pPr algn="ctr"/>
                      <a:r>
                        <a:rPr kumimoji="1" lang="ja-JP" altLang="en-US"/>
                        <a:t>ベンチマーク（</a:t>
                      </a:r>
                      <a:r>
                        <a:rPr kumimoji="1" lang="en-US" altLang="ja-JP"/>
                        <a:t>I</a:t>
                      </a:r>
                      <a:r>
                        <a:rPr kumimoji="1" lang="ja-JP" altLang="en-US"/>
                        <a:t>）</a:t>
                      </a:r>
                    </a:p>
                  </a:txBody>
                  <a:tcPr/>
                </a:tc>
                <a:tc>
                  <a:txBody>
                    <a:bodyPr/>
                    <a:lstStyle/>
                    <a:p>
                      <a:pPr algn="ctr"/>
                      <a:r>
                        <a:rPr kumimoji="1" lang="ja-JP" altLang="en-US"/>
                        <a:t>４％</a:t>
                      </a:r>
                    </a:p>
                  </a:txBody>
                  <a:tcPr/>
                </a:tc>
                <a:tc>
                  <a:txBody>
                    <a:bodyPr/>
                    <a:lstStyle/>
                    <a:p>
                      <a:pPr algn="ctr"/>
                      <a:r>
                        <a:rPr kumimoji="1" lang="ja-JP" altLang="en-US"/>
                        <a:t>８％</a:t>
                      </a:r>
                    </a:p>
                  </a:txBody>
                  <a:tcPr/>
                </a:tc>
                <a:tc vMerge="1">
                  <a:txBody>
                    <a:bodyPr/>
                    <a:lstStyle/>
                    <a:p>
                      <a:endParaRPr kumimoji="1" lang="ja-JP" altLang="en-US"/>
                    </a:p>
                  </a:txBody>
                  <a:tcPr/>
                </a:tc>
                <a:extLst>
                  <a:ext uri="{0D108BD9-81ED-4DB2-BD59-A6C34878D82A}">
                    <a16:rowId xmlns:a16="http://schemas.microsoft.com/office/drawing/2014/main" val="1561819902"/>
                  </a:ext>
                </a:extLst>
              </a:tr>
            </a:tbl>
          </a:graphicData>
        </a:graphic>
      </p:graphicFrame>
      <p:sp>
        <p:nvSpPr>
          <p:cNvPr id="5" name="テキスト ボックス 4">
            <a:extLst>
              <a:ext uri="{FF2B5EF4-FFF2-40B4-BE49-F238E27FC236}">
                <a16:creationId xmlns:a16="http://schemas.microsoft.com/office/drawing/2014/main" id="{6AFF1F2C-90FB-76B9-A4E9-84963D0EE486}"/>
              </a:ext>
            </a:extLst>
          </p:cNvPr>
          <p:cNvSpPr txBox="1"/>
          <p:nvPr/>
        </p:nvSpPr>
        <p:spPr>
          <a:xfrm>
            <a:off x="317577" y="607775"/>
            <a:ext cx="11261782" cy="646331"/>
          </a:xfrm>
          <a:prstGeom prst="rect">
            <a:avLst/>
          </a:prstGeom>
          <a:noFill/>
        </p:spPr>
        <p:txBody>
          <a:bodyPr wrap="square" rtlCol="0">
            <a:spAutoFit/>
          </a:bodyPr>
          <a:lstStyle/>
          <a:p>
            <a:r>
              <a:rPr lang="en-US" altLang="ja-JP"/>
              <a:t>[</a:t>
            </a:r>
            <a:r>
              <a:rPr lang="ja-JP" altLang="en-US"/>
              <a:t>ファンドとベンチマークの</a:t>
            </a:r>
            <a:r>
              <a:rPr lang="ja-JP" altLang="en-US" dirty="0"/>
              <a:t>リターンの</a:t>
            </a:r>
            <a:r>
              <a:rPr lang="ja-JP" altLang="en-US"/>
              <a:t>期待値、標準偏差と</a:t>
            </a:r>
            <a:r>
              <a:rPr lang="ja-JP" altLang="en-US" dirty="0"/>
              <a:t>相関係数</a:t>
            </a:r>
            <a:r>
              <a:rPr lang="ja-JP" altLang="en-US"/>
              <a:t>がわかっている場合の事前的な</a:t>
            </a:r>
            <a:r>
              <a:rPr lang="en-US" altLang="ja-JP"/>
              <a:t>IR</a:t>
            </a:r>
            <a:r>
              <a:rPr lang="ja-JP" altLang="en-US"/>
              <a:t>の計算</a:t>
            </a:r>
            <a:r>
              <a:rPr lang="en-US" altLang="ja-JP"/>
              <a:t>]</a:t>
            </a:r>
          </a:p>
        </p:txBody>
      </p:sp>
      <p:sp>
        <p:nvSpPr>
          <p:cNvPr id="6" name="テキスト ボックス 5">
            <a:extLst>
              <a:ext uri="{FF2B5EF4-FFF2-40B4-BE49-F238E27FC236}">
                <a16:creationId xmlns:a16="http://schemas.microsoft.com/office/drawing/2014/main" id="{39389C75-EB5A-7854-517E-E9EA21BE7B13}"/>
              </a:ext>
            </a:extLst>
          </p:cNvPr>
          <p:cNvSpPr txBox="1"/>
          <p:nvPr/>
        </p:nvSpPr>
        <p:spPr>
          <a:xfrm>
            <a:off x="377806" y="2650117"/>
            <a:ext cx="11558673" cy="3416320"/>
          </a:xfrm>
          <a:prstGeom prst="rect">
            <a:avLst/>
          </a:prstGeom>
          <a:noFill/>
        </p:spPr>
        <p:txBody>
          <a:bodyPr wrap="square" rtlCol="0">
            <a:spAutoFit/>
          </a:bodyPr>
          <a:lstStyle/>
          <a:p>
            <a:r>
              <a:rPr kumimoji="1" lang="ja-JP" altLang="en-US" dirty="0"/>
              <a:t>アクティブリターン　　７％ー４％＝３％</a:t>
            </a:r>
            <a:endParaRPr kumimoji="1" lang="en-US" altLang="ja-JP" dirty="0"/>
          </a:p>
          <a:p>
            <a:endParaRPr lang="en-US" altLang="ja-JP" dirty="0"/>
          </a:p>
          <a:p>
            <a:r>
              <a:rPr lang="ja-JP" altLang="en-US" dirty="0"/>
              <a:t>トラッキングエラー　　（アクティブリターンの標準偏差）</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t>　　　　　　　　　　　　</a:t>
            </a:r>
            <a:endParaRPr lang="en-US" altLang="ja-JP" dirty="0"/>
          </a:p>
          <a:p>
            <a:r>
              <a:rPr lang="ja-JP" altLang="en-US" dirty="0"/>
              <a:t>インフォメーションレシオ＝　　　　　　　　　　　＝　           </a:t>
            </a:r>
            <a:r>
              <a:rPr lang="en-US" altLang="ja-JP" dirty="0"/>
              <a:t>=   0.26</a:t>
            </a:r>
          </a:p>
          <a:p>
            <a:endParaRPr kumimoji="1" lang="ja-JP" altLang="en-US" dirty="0"/>
          </a:p>
        </p:txBody>
      </p:sp>
      <p:pic>
        <p:nvPicPr>
          <p:cNvPr id="8" name="図 7">
            <a:extLst>
              <a:ext uri="{FF2B5EF4-FFF2-40B4-BE49-F238E27FC236}">
                <a16:creationId xmlns:a16="http://schemas.microsoft.com/office/drawing/2014/main" id="{CF2969DF-07D4-1FB1-5148-392DBD84A8DD}"/>
              </a:ext>
            </a:extLst>
          </p:cNvPr>
          <p:cNvPicPr>
            <a:picLocks noChangeAspect="1"/>
          </p:cNvPicPr>
          <p:nvPr/>
        </p:nvPicPr>
        <p:blipFill rotWithShape="1">
          <a:blip r:embed="rId2">
            <a:extLst>
              <a:ext uri="{28A0092B-C50C-407E-A947-70E740481C1C}">
                <a14:useLocalDpi xmlns:a14="http://schemas.microsoft.com/office/drawing/2010/main" val="0"/>
              </a:ext>
            </a:extLst>
          </a:blip>
          <a:srcRect l="17898" t="65948" r="26892" b="22475"/>
          <a:stretch/>
        </p:blipFill>
        <p:spPr>
          <a:xfrm>
            <a:off x="2781528" y="3537141"/>
            <a:ext cx="5283808" cy="1566775"/>
          </a:xfrm>
          <a:prstGeom prst="rect">
            <a:avLst/>
          </a:prstGeom>
        </p:spPr>
      </p:pic>
      <p:sp>
        <p:nvSpPr>
          <p:cNvPr id="9" name="テキスト ボックス 8">
            <a:extLst>
              <a:ext uri="{FF2B5EF4-FFF2-40B4-BE49-F238E27FC236}">
                <a16:creationId xmlns:a16="http://schemas.microsoft.com/office/drawing/2014/main" id="{E49F8D8B-E383-CAB9-C448-F89656828949}"/>
              </a:ext>
            </a:extLst>
          </p:cNvPr>
          <p:cNvSpPr txBox="1"/>
          <p:nvPr/>
        </p:nvSpPr>
        <p:spPr>
          <a:xfrm>
            <a:off x="3646649" y="5311715"/>
            <a:ext cx="5628762" cy="646331"/>
          </a:xfrm>
          <a:prstGeom prst="rect">
            <a:avLst/>
          </a:prstGeom>
          <a:noFill/>
        </p:spPr>
        <p:txBody>
          <a:bodyPr wrap="square" rtlCol="0">
            <a:spAutoFit/>
          </a:bodyPr>
          <a:lstStyle/>
          <a:p>
            <a:r>
              <a:rPr kumimoji="1" lang="ja-JP" altLang="en-US" u="sng"/>
              <a:t>アクティブリターン</a:t>
            </a:r>
            <a:r>
              <a:rPr kumimoji="1" lang="ja-JP" altLang="en-US"/>
              <a:t>　　　  </a:t>
            </a:r>
            <a:r>
              <a:rPr kumimoji="1" lang="ja-JP" altLang="en-US" u="sng"/>
              <a:t>３</a:t>
            </a:r>
            <a:r>
              <a:rPr kumimoji="1" lang="ja-JP" altLang="en-US"/>
              <a:t>　</a:t>
            </a:r>
            <a:r>
              <a:rPr kumimoji="1" lang="ja-JP" altLang="en-US" u="sng"/>
              <a:t>　  　</a:t>
            </a:r>
            <a:endParaRPr lang="en-US" altLang="ja-JP" u="sng"/>
          </a:p>
          <a:p>
            <a:r>
              <a:rPr kumimoji="1" lang="ja-JP" altLang="en-US"/>
              <a:t>トラッキングエラー　　　</a:t>
            </a:r>
            <a:r>
              <a:rPr kumimoji="1" lang="en-US" altLang="ja-JP"/>
              <a:t>11.4</a:t>
            </a:r>
          </a:p>
        </p:txBody>
      </p:sp>
      <p:cxnSp>
        <p:nvCxnSpPr>
          <p:cNvPr id="11" name="直線コネクタ 10">
            <a:extLst>
              <a:ext uri="{FF2B5EF4-FFF2-40B4-BE49-F238E27FC236}">
                <a16:creationId xmlns:a16="http://schemas.microsoft.com/office/drawing/2014/main" id="{8ADAB711-BEC9-4807-7487-0AB71A118315}"/>
              </a:ext>
            </a:extLst>
          </p:cNvPr>
          <p:cNvCxnSpPr>
            <a:cxnSpLocks/>
          </p:cNvCxnSpPr>
          <p:nvPr/>
        </p:nvCxnSpPr>
        <p:spPr>
          <a:xfrm flipV="1">
            <a:off x="3646649" y="5584210"/>
            <a:ext cx="2244934" cy="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03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EFA87-7F08-80B1-E0B7-275E537A9547}"/>
              </a:ext>
            </a:extLst>
          </p:cNvPr>
          <p:cNvSpPr>
            <a:spLocks noGrp="1"/>
          </p:cNvSpPr>
          <p:nvPr>
            <p:ph type="title"/>
          </p:nvPr>
        </p:nvSpPr>
        <p:spPr>
          <a:xfrm>
            <a:off x="443511" y="202591"/>
            <a:ext cx="10006840" cy="641132"/>
          </a:xfrm>
        </p:spPr>
        <p:txBody>
          <a:bodyPr>
            <a:normAutofit/>
          </a:bodyPr>
          <a:lstStyle/>
          <a:p>
            <a:r>
              <a:rPr lang="ja-JP" altLang="en-US" sz="2400"/>
              <a:t>インフォメーションレシオの事後的な計算と仮説検定</a:t>
            </a:r>
            <a:endParaRPr kumimoji="1" lang="ja-JP" altLang="en-US" sz="2400"/>
          </a:p>
        </p:txBody>
      </p:sp>
      <p:sp>
        <p:nvSpPr>
          <p:cNvPr id="3" name="テキスト ボックス 2">
            <a:extLst>
              <a:ext uri="{FF2B5EF4-FFF2-40B4-BE49-F238E27FC236}">
                <a16:creationId xmlns:a16="http://schemas.microsoft.com/office/drawing/2014/main" id="{569B5B4C-7C5E-EEA7-8C4F-C39203C7AD1C}"/>
              </a:ext>
            </a:extLst>
          </p:cNvPr>
          <p:cNvSpPr txBox="1"/>
          <p:nvPr/>
        </p:nvSpPr>
        <p:spPr>
          <a:xfrm>
            <a:off x="328527" y="843723"/>
            <a:ext cx="11419962" cy="369332"/>
          </a:xfrm>
          <a:prstGeom prst="rect">
            <a:avLst/>
          </a:prstGeom>
          <a:noFill/>
        </p:spPr>
        <p:txBody>
          <a:bodyPr wrap="square" rtlCol="0">
            <a:spAutoFit/>
          </a:bodyPr>
          <a:lstStyle/>
          <a:p>
            <a:r>
              <a:rPr lang="en-US" altLang="ja-JP"/>
              <a:t>[</a:t>
            </a:r>
            <a:r>
              <a:rPr lang="ja-JP" altLang="en-US"/>
              <a:t>あるファンドの過去</a:t>
            </a:r>
            <a:r>
              <a:rPr lang="en-US" altLang="ja-JP"/>
              <a:t>10</a:t>
            </a:r>
            <a:r>
              <a:rPr lang="ja-JP" altLang="en-US"/>
              <a:t>年の年間リターンの実績値</a:t>
            </a:r>
            <a:r>
              <a:rPr lang="en-US" altLang="ja-JP"/>
              <a:t>]</a:t>
            </a:r>
            <a:endParaRPr kumimoji="1" lang="ja-JP" altLang="en-US"/>
          </a:p>
        </p:txBody>
      </p:sp>
      <p:graphicFrame>
        <p:nvGraphicFramePr>
          <p:cNvPr id="4" name="表 3">
            <a:extLst>
              <a:ext uri="{FF2B5EF4-FFF2-40B4-BE49-F238E27FC236}">
                <a16:creationId xmlns:a16="http://schemas.microsoft.com/office/drawing/2014/main" id="{032165B4-C956-11EB-62C4-8EF41BD41193}"/>
              </a:ext>
            </a:extLst>
          </p:cNvPr>
          <p:cNvGraphicFramePr>
            <a:graphicFrameLocks noGrp="1"/>
          </p:cNvGraphicFramePr>
          <p:nvPr>
            <p:extLst>
              <p:ext uri="{D42A27DB-BD31-4B8C-83A1-F6EECF244321}">
                <p14:modId xmlns:p14="http://schemas.microsoft.com/office/powerpoint/2010/main" val="4037482032"/>
              </p:ext>
            </p:extLst>
          </p:nvPr>
        </p:nvGraphicFramePr>
        <p:xfrm>
          <a:off x="328527" y="1213055"/>
          <a:ext cx="10922913" cy="797032"/>
        </p:xfrm>
        <a:graphic>
          <a:graphicData uri="http://schemas.openxmlformats.org/drawingml/2006/table">
            <a:tbl>
              <a:tblPr firstRow="1" bandRow="1">
                <a:tableStyleId>{F5AB1C69-6EDB-4FF4-983F-18BD219EF322}</a:tableStyleId>
              </a:tblPr>
              <a:tblGrid>
                <a:gridCol w="3640971">
                  <a:extLst>
                    <a:ext uri="{9D8B030D-6E8A-4147-A177-3AD203B41FA5}">
                      <a16:colId xmlns:a16="http://schemas.microsoft.com/office/drawing/2014/main" val="3586160817"/>
                    </a:ext>
                  </a:extLst>
                </a:gridCol>
                <a:gridCol w="3640971">
                  <a:extLst>
                    <a:ext uri="{9D8B030D-6E8A-4147-A177-3AD203B41FA5}">
                      <a16:colId xmlns:a16="http://schemas.microsoft.com/office/drawing/2014/main" val="3488885010"/>
                    </a:ext>
                  </a:extLst>
                </a:gridCol>
                <a:gridCol w="3640971">
                  <a:extLst>
                    <a:ext uri="{9D8B030D-6E8A-4147-A177-3AD203B41FA5}">
                      <a16:colId xmlns:a16="http://schemas.microsoft.com/office/drawing/2014/main" val="1670390994"/>
                    </a:ext>
                  </a:extLst>
                </a:gridCol>
              </a:tblGrid>
              <a:tr h="398516">
                <a:tc>
                  <a:txBody>
                    <a:bodyPr/>
                    <a:lstStyle/>
                    <a:p>
                      <a:pPr algn="ctr"/>
                      <a:endParaRPr kumimoji="1" lang="ja-JP" altLang="en-US"/>
                    </a:p>
                  </a:txBody>
                  <a:tcPr/>
                </a:tc>
                <a:tc>
                  <a:txBody>
                    <a:bodyPr/>
                    <a:lstStyle/>
                    <a:p>
                      <a:pPr algn="ctr"/>
                      <a:r>
                        <a:rPr kumimoji="1" lang="ja-JP" altLang="en-US"/>
                        <a:t>平均値</a:t>
                      </a:r>
                    </a:p>
                  </a:txBody>
                  <a:tcPr/>
                </a:tc>
                <a:tc>
                  <a:txBody>
                    <a:bodyPr/>
                    <a:lstStyle/>
                    <a:p>
                      <a:pPr algn="ctr"/>
                      <a:r>
                        <a:rPr kumimoji="1" lang="ja-JP" altLang="en-US"/>
                        <a:t>標準偏差</a:t>
                      </a:r>
                    </a:p>
                  </a:txBody>
                  <a:tcPr/>
                </a:tc>
                <a:extLst>
                  <a:ext uri="{0D108BD9-81ED-4DB2-BD59-A6C34878D82A}">
                    <a16:rowId xmlns:a16="http://schemas.microsoft.com/office/drawing/2014/main" val="3236939122"/>
                  </a:ext>
                </a:extLst>
              </a:tr>
              <a:tr h="398516">
                <a:tc>
                  <a:txBody>
                    <a:bodyPr/>
                    <a:lstStyle/>
                    <a:p>
                      <a:pPr algn="ctr"/>
                      <a:r>
                        <a:rPr kumimoji="1" lang="ja-JP" altLang="en-US"/>
                        <a:t>アクティブリターン</a:t>
                      </a:r>
                    </a:p>
                  </a:txBody>
                  <a:tcPr/>
                </a:tc>
                <a:tc>
                  <a:txBody>
                    <a:bodyPr/>
                    <a:lstStyle/>
                    <a:p>
                      <a:pPr algn="ctr"/>
                      <a:r>
                        <a:rPr kumimoji="1" lang="en-US" altLang="ja-JP"/>
                        <a:t>0.5%</a:t>
                      </a:r>
                      <a:endParaRPr kumimoji="1" lang="ja-JP" altLang="en-US"/>
                    </a:p>
                  </a:txBody>
                  <a:tcPr/>
                </a:tc>
                <a:tc>
                  <a:txBody>
                    <a:bodyPr/>
                    <a:lstStyle/>
                    <a:p>
                      <a:pPr algn="ctr"/>
                      <a:r>
                        <a:rPr kumimoji="1" lang="en-US" altLang="ja-JP"/>
                        <a:t>1.3%</a:t>
                      </a:r>
                      <a:endParaRPr kumimoji="1" lang="ja-JP" altLang="en-US"/>
                    </a:p>
                  </a:txBody>
                  <a:tcPr/>
                </a:tc>
                <a:extLst>
                  <a:ext uri="{0D108BD9-81ED-4DB2-BD59-A6C34878D82A}">
                    <a16:rowId xmlns:a16="http://schemas.microsoft.com/office/drawing/2014/main" val="1206918145"/>
                  </a:ext>
                </a:extLst>
              </a:tr>
            </a:tbl>
          </a:graphicData>
        </a:graphic>
      </p:graphicFrame>
      <p:sp>
        <p:nvSpPr>
          <p:cNvPr id="6" name="テキスト ボックス 5">
            <a:extLst>
              <a:ext uri="{FF2B5EF4-FFF2-40B4-BE49-F238E27FC236}">
                <a16:creationId xmlns:a16="http://schemas.microsoft.com/office/drawing/2014/main" id="{D0587BEC-D54F-BBAC-5734-61914A388A77}"/>
              </a:ext>
            </a:extLst>
          </p:cNvPr>
          <p:cNvSpPr txBox="1"/>
          <p:nvPr/>
        </p:nvSpPr>
        <p:spPr>
          <a:xfrm>
            <a:off x="630894" y="2171859"/>
            <a:ext cx="10620546" cy="1781020"/>
          </a:xfrm>
          <a:prstGeom prst="rect">
            <a:avLst/>
          </a:prstGeom>
          <a:noFill/>
        </p:spPr>
        <p:txBody>
          <a:bodyPr wrap="square" rtlCol="0">
            <a:spAutoFit/>
          </a:bodyPr>
          <a:lstStyle/>
          <a:p>
            <a:r>
              <a:rPr lang="ja-JP" altLang="en-US"/>
              <a:t>本当にこのファンドにはアクティブ運用能力があるのか・・？</a:t>
            </a:r>
            <a:endParaRPr lang="en-US" altLang="ja-JP"/>
          </a:p>
          <a:p>
            <a:r>
              <a:rPr kumimoji="1" lang="ja-JP" altLang="en-US"/>
              <a:t>誤差なのではないか・・</a:t>
            </a:r>
            <a:endParaRPr kumimoji="1" lang="en-US" altLang="ja-JP"/>
          </a:p>
          <a:p>
            <a:endParaRPr lang="en-US" altLang="ja-JP"/>
          </a:p>
          <a:p>
            <a:endParaRPr kumimoji="1" lang="en-US" altLang="ja-JP"/>
          </a:p>
          <a:p>
            <a:r>
              <a:rPr kumimoji="1" lang="ja-JP" altLang="en-US" dirty="0"/>
              <a:t>　</a:t>
            </a:r>
            <a:r>
              <a:rPr kumimoji="1" lang="ja-JP" altLang="en-US"/>
              <a:t>仮説検定（ｔ検定）を行って、このファンドには運用能力がない（アクティブリターンの平均値が</a:t>
            </a:r>
            <a:r>
              <a:rPr lang="ja-JP" altLang="en-US"/>
              <a:t>０である）という帰無仮説を棄却する。</a:t>
            </a:r>
            <a:endParaRPr kumimoji="1" lang="en-US" altLang="ja-JP"/>
          </a:p>
        </p:txBody>
      </p:sp>
      <p:sp>
        <p:nvSpPr>
          <p:cNvPr id="7" name="矢印: 下 6">
            <a:extLst>
              <a:ext uri="{FF2B5EF4-FFF2-40B4-BE49-F238E27FC236}">
                <a16:creationId xmlns:a16="http://schemas.microsoft.com/office/drawing/2014/main" id="{4FB8A432-0FB6-811F-E649-BF205A88965E}"/>
              </a:ext>
            </a:extLst>
          </p:cNvPr>
          <p:cNvSpPr/>
          <p:nvPr/>
        </p:nvSpPr>
        <p:spPr>
          <a:xfrm>
            <a:off x="3471435" y="2830806"/>
            <a:ext cx="821317" cy="3361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5385465-7343-175D-6B65-C644E5EE0906}"/>
              </a:ext>
            </a:extLst>
          </p:cNvPr>
          <p:cNvSpPr txBox="1"/>
          <p:nvPr/>
        </p:nvSpPr>
        <p:spPr>
          <a:xfrm>
            <a:off x="630894" y="3952879"/>
            <a:ext cx="11009911" cy="2585323"/>
          </a:xfrm>
          <a:prstGeom prst="rect">
            <a:avLst/>
          </a:prstGeom>
          <a:noFill/>
        </p:spPr>
        <p:txBody>
          <a:bodyPr wrap="square" rtlCol="0">
            <a:spAutoFit/>
          </a:bodyPr>
          <a:lstStyle/>
          <a:p>
            <a:r>
              <a:rPr lang="ja-JP" altLang="en-US" dirty="0"/>
              <a:t>仮説検定とは・・</a:t>
            </a:r>
            <a:endParaRPr lang="en-US" altLang="ja-JP" dirty="0"/>
          </a:p>
          <a:p>
            <a:endParaRPr kumimoji="1" lang="en-US" altLang="ja-JP" dirty="0"/>
          </a:p>
          <a:p>
            <a:r>
              <a:rPr lang="ja-JP" altLang="en-US" dirty="0"/>
              <a:t>ファンドのアクティブ運用能力は</a:t>
            </a:r>
            <a:r>
              <a:rPr lang="en-US" altLang="ja-JP" dirty="0"/>
              <a:t>0</a:t>
            </a:r>
            <a:r>
              <a:rPr lang="ja-JP" altLang="en-US" dirty="0"/>
              <a:t>だ　　　　　　　　　ファンドにアクティブ運用能力がある　　</a:t>
            </a:r>
            <a:endParaRPr kumimoji="1" lang="en-US" altLang="ja-JP" dirty="0"/>
          </a:p>
          <a:p>
            <a:endParaRPr kumimoji="1" lang="en-US" altLang="ja-JP" dirty="0"/>
          </a:p>
          <a:p>
            <a:r>
              <a:rPr lang="ja-JP" altLang="en-US" dirty="0"/>
              <a:t>　　　　　　</a:t>
            </a:r>
            <a:endParaRPr lang="en-US" altLang="ja-JP" dirty="0"/>
          </a:p>
          <a:p>
            <a:r>
              <a:rPr lang="ja-JP" altLang="en-US" sz="2400" dirty="0"/>
              <a:t>　　　　帰無仮説　　　　　　　　　　　　　　対立仮説（証明したいこと）</a:t>
            </a:r>
            <a:endParaRPr lang="en-US" altLang="ja-JP" sz="2400" dirty="0"/>
          </a:p>
          <a:p>
            <a:endParaRPr kumimoji="1" lang="en-US" altLang="ja-JP" sz="2400" dirty="0"/>
          </a:p>
          <a:p>
            <a:endParaRPr lang="en-US" altLang="ja-JP" sz="2400" dirty="0"/>
          </a:p>
        </p:txBody>
      </p:sp>
      <p:sp>
        <p:nvSpPr>
          <p:cNvPr id="9" name="矢印: 左右 8">
            <a:extLst>
              <a:ext uri="{FF2B5EF4-FFF2-40B4-BE49-F238E27FC236}">
                <a16:creationId xmlns:a16="http://schemas.microsoft.com/office/drawing/2014/main" id="{72CB250E-BA06-BF0F-3EA3-9C4AC7CD56F5}"/>
              </a:ext>
            </a:extLst>
          </p:cNvPr>
          <p:cNvSpPr/>
          <p:nvPr/>
        </p:nvSpPr>
        <p:spPr>
          <a:xfrm>
            <a:off x="4901744" y="4491239"/>
            <a:ext cx="1461945" cy="3942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84C60F6-287D-845D-B7A3-3FAB47260FF4}"/>
              </a:ext>
            </a:extLst>
          </p:cNvPr>
          <p:cNvSpPr/>
          <p:nvPr/>
        </p:nvSpPr>
        <p:spPr>
          <a:xfrm>
            <a:off x="487315" y="4314492"/>
            <a:ext cx="4270850" cy="101312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34A5C69-6EC8-F29A-5B83-4793252AC294}"/>
              </a:ext>
            </a:extLst>
          </p:cNvPr>
          <p:cNvSpPr/>
          <p:nvPr/>
        </p:nvSpPr>
        <p:spPr>
          <a:xfrm>
            <a:off x="6482019" y="4314491"/>
            <a:ext cx="4270850" cy="9466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0D001731-D2BD-4837-B5C6-719DFA31A009}"/>
              </a:ext>
            </a:extLst>
          </p:cNvPr>
          <p:cNvSpPr/>
          <p:nvPr/>
        </p:nvSpPr>
        <p:spPr>
          <a:xfrm>
            <a:off x="487315" y="3952879"/>
            <a:ext cx="11009911" cy="277644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B3FCBD21-0593-776C-C85D-84724B53F941}"/>
              </a:ext>
            </a:extLst>
          </p:cNvPr>
          <p:cNvPicPr>
            <a:picLocks noChangeAspect="1"/>
          </p:cNvPicPr>
          <p:nvPr/>
        </p:nvPicPr>
        <p:blipFill rotWithShape="1">
          <a:blip r:embed="rId2">
            <a:extLst>
              <a:ext uri="{28A0092B-C50C-407E-A947-70E740481C1C}">
                <a14:useLocalDpi xmlns:a14="http://schemas.microsoft.com/office/drawing/2010/main" val="0"/>
              </a:ext>
            </a:extLst>
          </a:blip>
          <a:srcRect l="8808" t="46179" r="53948" b="51462"/>
          <a:stretch/>
        </p:blipFill>
        <p:spPr>
          <a:xfrm>
            <a:off x="630894" y="4821052"/>
            <a:ext cx="3915212" cy="379262"/>
          </a:xfrm>
          <a:prstGeom prst="rect">
            <a:avLst/>
          </a:prstGeom>
        </p:spPr>
      </p:pic>
      <p:pic>
        <p:nvPicPr>
          <p:cNvPr id="15" name="図 14">
            <a:extLst>
              <a:ext uri="{FF2B5EF4-FFF2-40B4-BE49-F238E27FC236}">
                <a16:creationId xmlns:a16="http://schemas.microsoft.com/office/drawing/2014/main" id="{FB5DBB9F-99F0-0A2D-6036-30FA6F20735F}"/>
              </a:ext>
            </a:extLst>
          </p:cNvPr>
          <p:cNvPicPr>
            <a:picLocks noChangeAspect="1"/>
          </p:cNvPicPr>
          <p:nvPr/>
        </p:nvPicPr>
        <p:blipFill rotWithShape="1">
          <a:blip r:embed="rId2">
            <a:extLst>
              <a:ext uri="{28A0092B-C50C-407E-A947-70E740481C1C}">
                <a14:useLocalDpi xmlns:a14="http://schemas.microsoft.com/office/drawing/2010/main" val="0"/>
              </a:ext>
            </a:extLst>
          </a:blip>
          <a:srcRect l="8624" t="48900" r="71699" b="48087"/>
          <a:stretch/>
        </p:blipFill>
        <p:spPr>
          <a:xfrm>
            <a:off x="7676580" y="4816161"/>
            <a:ext cx="1899980" cy="445016"/>
          </a:xfrm>
          <a:prstGeom prst="rect">
            <a:avLst/>
          </a:prstGeom>
        </p:spPr>
      </p:pic>
      <p:sp>
        <p:nvSpPr>
          <p:cNvPr id="16" name="乗算記号 15">
            <a:extLst>
              <a:ext uri="{FF2B5EF4-FFF2-40B4-BE49-F238E27FC236}">
                <a16:creationId xmlns:a16="http://schemas.microsoft.com/office/drawing/2014/main" id="{12815898-92CD-0829-B398-73AE5216C873}"/>
              </a:ext>
            </a:extLst>
          </p:cNvPr>
          <p:cNvSpPr/>
          <p:nvPr/>
        </p:nvSpPr>
        <p:spPr>
          <a:xfrm>
            <a:off x="2179229" y="5699943"/>
            <a:ext cx="843219" cy="68990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2627F9D0-87D7-31DF-13A2-86FE63095F64}"/>
              </a:ext>
            </a:extLst>
          </p:cNvPr>
          <p:cNvCxnSpPr/>
          <p:nvPr/>
        </p:nvCxnSpPr>
        <p:spPr>
          <a:xfrm>
            <a:off x="3356450" y="6050371"/>
            <a:ext cx="45227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フローチャート: 結合子 18">
            <a:extLst>
              <a:ext uri="{FF2B5EF4-FFF2-40B4-BE49-F238E27FC236}">
                <a16:creationId xmlns:a16="http://schemas.microsoft.com/office/drawing/2014/main" id="{E1D817A3-DC23-E51F-84B8-12AA6BF03084}"/>
              </a:ext>
            </a:extLst>
          </p:cNvPr>
          <p:cNvSpPr/>
          <p:nvPr/>
        </p:nvSpPr>
        <p:spPr>
          <a:xfrm>
            <a:off x="8393863" y="5755966"/>
            <a:ext cx="602300" cy="53836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結合子 19">
            <a:extLst>
              <a:ext uri="{FF2B5EF4-FFF2-40B4-BE49-F238E27FC236}">
                <a16:creationId xmlns:a16="http://schemas.microsoft.com/office/drawing/2014/main" id="{2830A41B-4C4B-A47C-EE84-7F2B2D404B87}"/>
              </a:ext>
            </a:extLst>
          </p:cNvPr>
          <p:cNvSpPr/>
          <p:nvPr/>
        </p:nvSpPr>
        <p:spPr>
          <a:xfrm>
            <a:off x="8522536" y="5858780"/>
            <a:ext cx="344953" cy="332732"/>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087F5C9-6F15-035C-FE76-225B8644965D}"/>
              </a:ext>
            </a:extLst>
          </p:cNvPr>
          <p:cNvSpPr txBox="1"/>
          <p:nvPr/>
        </p:nvSpPr>
        <p:spPr>
          <a:xfrm>
            <a:off x="739186" y="6294326"/>
            <a:ext cx="10512254" cy="369332"/>
          </a:xfrm>
          <a:prstGeom prst="rect">
            <a:avLst/>
          </a:prstGeom>
          <a:noFill/>
        </p:spPr>
        <p:txBody>
          <a:bodyPr wrap="square" rtlCol="0">
            <a:spAutoFit/>
          </a:bodyPr>
          <a:lstStyle/>
          <a:p>
            <a:r>
              <a:rPr kumimoji="1" lang="ja-JP" altLang="en-US"/>
              <a:t>帰無仮説が正しくなければ、対立仮説は正しいと証明することができる。</a:t>
            </a:r>
          </a:p>
        </p:txBody>
      </p:sp>
    </p:spTree>
    <p:extLst>
      <p:ext uri="{BB962C8B-B14F-4D97-AF65-F5344CB8AC3E}">
        <p14:creationId xmlns:p14="http://schemas.microsoft.com/office/powerpoint/2010/main" val="79834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E7344EAB-C705-4085-F50C-CB4D6F4CA4E2}"/>
                  </a:ext>
                </a:extLst>
              </p:cNvPr>
              <p:cNvSpPr txBox="1"/>
              <p:nvPr/>
            </p:nvSpPr>
            <p:spPr>
              <a:xfrm>
                <a:off x="344954" y="498263"/>
                <a:ext cx="11531296" cy="7386638"/>
              </a:xfrm>
              <a:prstGeom prst="rect">
                <a:avLst/>
              </a:prstGeom>
              <a:noFill/>
            </p:spPr>
            <p:txBody>
              <a:bodyPr wrap="square" rtlCol="0">
                <a:spAutoFit/>
              </a:bodyPr>
              <a:lstStyle/>
              <a:p>
                <a:r>
                  <a:rPr kumimoji="1" lang="ja-JP" altLang="en-US" dirty="0"/>
                  <a:t>データの平均値が</a:t>
                </a:r>
                <a:r>
                  <a:rPr kumimoji="1" lang="en-US" altLang="ja-JP" dirty="0"/>
                  <a:t>0</a:t>
                </a:r>
                <a:r>
                  <a:rPr kumimoji="1" lang="ja-JP" altLang="en-US" dirty="0"/>
                  <a:t>と異なると言えるのか　　　</a:t>
                </a:r>
                <a:r>
                  <a:rPr kumimoji="1" lang="en-US" altLang="ja-JP" dirty="0"/>
                  <a:t>1</a:t>
                </a:r>
                <a:r>
                  <a:rPr lang="ja-JP" altLang="en-US" dirty="0"/>
                  <a:t>群の</a:t>
                </a:r>
                <a:r>
                  <a:rPr lang="en-US" altLang="ja-JP" dirty="0"/>
                  <a:t>t</a:t>
                </a:r>
                <a:r>
                  <a:rPr lang="ja-JP" altLang="en-US" dirty="0"/>
                  <a:t>検定（</a:t>
                </a:r>
                <a:r>
                  <a:rPr lang="en-US" altLang="ja-JP" dirty="0"/>
                  <a:t>t</a:t>
                </a:r>
                <a:r>
                  <a:rPr lang="ja-JP" altLang="en-US" dirty="0"/>
                  <a:t>検定の基礎）</a:t>
                </a:r>
                <a:endParaRPr lang="en-US" altLang="ja-JP" dirty="0"/>
              </a:p>
              <a:p>
                <a:endParaRPr lang="en-US" altLang="ja-JP" sz="2000" dirty="0"/>
              </a:p>
              <a:p>
                <a:r>
                  <a:rPr lang="ja-JP" altLang="en-US" sz="2000" dirty="0">
                    <a:highlight>
                      <a:srgbClr val="FFFF00"/>
                    </a:highlight>
                  </a:rPr>
                  <a:t>データの平均値が</a:t>
                </a:r>
                <a:r>
                  <a:rPr lang="en-US" altLang="ja-JP" sz="2000" dirty="0">
                    <a:highlight>
                      <a:srgbClr val="FFFF00"/>
                    </a:highlight>
                  </a:rPr>
                  <a:t>0</a:t>
                </a:r>
                <a:r>
                  <a:rPr lang="ja-JP" altLang="en-US" sz="2000" dirty="0">
                    <a:highlight>
                      <a:srgbClr val="FFFF00"/>
                    </a:highlight>
                  </a:rPr>
                  <a:t>とは異なる</a:t>
                </a:r>
                <a:r>
                  <a:rPr lang="en-US" altLang="ja-JP" sz="2000" dirty="0">
                    <a:highlight>
                      <a:srgbClr val="FFFF00"/>
                    </a:highlight>
                  </a:rPr>
                  <a:t>3</a:t>
                </a:r>
                <a:r>
                  <a:rPr lang="ja-JP" altLang="en-US" sz="2000" dirty="0">
                    <a:highlight>
                      <a:srgbClr val="FFFF00"/>
                    </a:highlight>
                  </a:rPr>
                  <a:t>つの条件を考え、この</a:t>
                </a:r>
                <a:r>
                  <a:rPr lang="en-US" altLang="ja-JP" sz="2000" dirty="0">
                    <a:highlight>
                      <a:srgbClr val="FFFF00"/>
                    </a:highlight>
                  </a:rPr>
                  <a:t>3</a:t>
                </a:r>
                <a:r>
                  <a:rPr lang="ja-JP" altLang="en-US" sz="2000" dirty="0">
                    <a:highlight>
                      <a:srgbClr val="FFFF00"/>
                    </a:highlight>
                  </a:rPr>
                  <a:t>つの条件を数値として表す（ｔ値）</a:t>
                </a:r>
                <a:endParaRPr lang="en-US" altLang="ja-JP" sz="2000" dirty="0">
                  <a:highlight>
                    <a:srgbClr val="FFFF00"/>
                  </a:highlight>
                </a:endParaRPr>
              </a:p>
              <a:p>
                <a:endParaRPr kumimoji="1" lang="en-US" altLang="ja-JP" sz="2000" dirty="0">
                  <a:highlight>
                    <a:srgbClr val="FFFF00"/>
                  </a:highlight>
                </a:endParaRPr>
              </a:p>
              <a:p>
                <a:r>
                  <a:rPr lang="ja-JP" altLang="en-US" dirty="0"/>
                  <a:t>条件①　データの平均値が</a:t>
                </a:r>
                <a:r>
                  <a:rPr lang="en-US" altLang="ja-JP" dirty="0"/>
                  <a:t>0</a:t>
                </a:r>
                <a:r>
                  <a:rPr lang="ja-JP" altLang="en-US" dirty="0"/>
                  <a:t>と大きく離れている　　　　　　　　分散小</a:t>
                </a:r>
                <a:endParaRPr lang="en-US" altLang="ja-JP" dirty="0"/>
              </a:p>
              <a:p>
                <a:endParaRPr lang="en-US" altLang="ja-JP" dirty="0"/>
              </a:p>
              <a:p>
                <a:r>
                  <a:rPr lang="ja-JP" altLang="en-US" dirty="0"/>
                  <a:t>条件②　データの平均値が信用できる→データの分散が小さい　　　　　０</a:t>
                </a:r>
                <a:endParaRPr lang="en-US" altLang="ja-JP" dirty="0"/>
              </a:p>
              <a:p>
                <a:r>
                  <a:rPr lang="ja-JP" altLang="en-US" dirty="0"/>
                  <a:t>　　　　　　　　　　　　　　　　　　　　　　　　　　　　　　分散大</a:t>
                </a:r>
                <a:endParaRPr lang="en-US" altLang="ja-JP" dirty="0"/>
              </a:p>
              <a:p>
                <a:r>
                  <a:rPr lang="ja-JP" altLang="en-US" dirty="0"/>
                  <a:t>条件③　サンプルサイズが大きい→データの期間が長い</a:t>
                </a:r>
                <a:endParaRPr lang="en-US" altLang="ja-JP" dirty="0"/>
              </a:p>
              <a:p>
                <a:r>
                  <a:rPr lang="ja-JP" altLang="en-US" dirty="0"/>
                  <a:t>　　　　　　　　　　　　　　　　＝偶然の要素が小さくなる</a:t>
                </a:r>
                <a:endParaRPr lang="en-US" altLang="ja-JP" dirty="0"/>
              </a:p>
              <a:p>
                <a:endParaRPr lang="en-US" altLang="ja-JP" dirty="0"/>
              </a:p>
              <a:p>
                <a:r>
                  <a:rPr lang="ja-JP" altLang="en-US" u="sng" dirty="0"/>
                  <a:t>この</a:t>
                </a:r>
                <a:r>
                  <a:rPr lang="en-US" altLang="ja-JP" u="sng" dirty="0"/>
                  <a:t>3</a:t>
                </a:r>
                <a:r>
                  <a:rPr lang="ja-JP" altLang="en-US" u="sng" dirty="0"/>
                  <a:t>つの条件を数値で表したもの＝ｔ値</a:t>
                </a:r>
                <a:endParaRPr lang="en-US" altLang="ja-JP" u="sng" dirty="0"/>
              </a:p>
              <a:p>
                <a:endParaRPr lang="en-US" altLang="ja-JP" u="sng" dirty="0"/>
              </a:p>
              <a:p>
                <a:r>
                  <a:rPr lang="ja-JP" altLang="en-US" u="sng" dirty="0"/>
                  <a:t>　　　　　　　　　　　　　　　</a:t>
                </a:r>
                <a:endParaRPr lang="en-US" altLang="ja-JP" u="sng" dirty="0"/>
              </a:p>
              <a:p>
                <a:r>
                  <a:rPr lang="ja-JP" altLang="en-US" dirty="0"/>
                  <a:t>　　　　　　　　　　　　　　</a:t>
                </a:r>
                <a:r>
                  <a:rPr lang="en-US" altLang="ja-JP" dirty="0"/>
                  <a:t>µ</a:t>
                </a:r>
                <a:r>
                  <a:rPr lang="ja-JP" altLang="en-US" dirty="0"/>
                  <a:t>＝データの平均値　ｎ＝期間（サンプルサイズ）　</a:t>
                </a:r>
                <a14:m>
                  <m:oMath xmlns:m="http://schemas.openxmlformats.org/officeDocument/2006/math">
                    <m:sSup>
                      <m:sSupPr>
                        <m:ctrlPr>
                          <a:rPr lang="ja-JP" altLang="en-US" i="1" smtClean="0">
                            <a:solidFill>
                              <a:srgbClr val="836967"/>
                            </a:solidFill>
                            <a:latin typeface="Cambria Math" panose="02040503050406030204" pitchFamily="18" charset="0"/>
                          </a:rPr>
                        </m:ctrlPr>
                      </m:sSupPr>
                      <m:e>
                        <m:r>
                          <a:rPr lang="ja-JP" altLang="en-US" i="1" smtClean="0">
                            <a:latin typeface="Cambria Math" panose="02040503050406030204" pitchFamily="18" charset="0"/>
                          </a:rPr>
                          <m:t>𝜎</m:t>
                        </m:r>
                      </m:e>
                      <m:sup>
                        <m:r>
                          <a:rPr lang="ja-JP" altLang="en-US" i="1" smtClean="0">
                            <a:latin typeface="Cambria Math" panose="02040503050406030204" pitchFamily="18" charset="0"/>
                          </a:rPr>
                          <m:t>2</m:t>
                        </m:r>
                      </m:sup>
                    </m:sSup>
                  </m:oMath>
                </a14:m>
                <a:r>
                  <a:rPr lang="ja-JP" altLang="en-US" dirty="0"/>
                  <a:t>＝分散</a:t>
                </a:r>
                <a:endParaRPr lang="en-US" altLang="ja-JP" dirty="0"/>
              </a:p>
              <a:p>
                <a:endParaRPr lang="en-US" altLang="ja-JP" u="sng" dirty="0"/>
              </a:p>
              <a:p>
                <a:r>
                  <a:rPr lang="ja-JP" altLang="en-US" dirty="0"/>
                  <a:t>この</a:t>
                </a:r>
                <a:r>
                  <a:rPr lang="en-US" altLang="ja-JP" dirty="0"/>
                  <a:t>t</a:t>
                </a:r>
                <a:r>
                  <a:rPr lang="ja-JP" altLang="en-US" dirty="0"/>
                  <a:t>値が大きければ、データの平均値が</a:t>
                </a:r>
                <a:r>
                  <a:rPr lang="en-US" altLang="ja-JP" dirty="0"/>
                  <a:t>0</a:t>
                </a:r>
                <a:r>
                  <a:rPr lang="ja-JP" altLang="en-US" dirty="0"/>
                  <a:t>と異なる（０から大きく離れている）と言えそう・・</a:t>
                </a:r>
                <a:endParaRPr lang="en-US" altLang="ja-JP" dirty="0"/>
              </a:p>
              <a:p>
                <a:endParaRPr lang="en-US" altLang="ja-JP" dirty="0"/>
              </a:p>
              <a:p>
                <a:r>
                  <a:rPr lang="ja-JP" altLang="en-US" dirty="0"/>
                  <a:t>「</a:t>
                </a:r>
                <a:r>
                  <a:rPr lang="en-US" altLang="ja-JP" dirty="0"/>
                  <a:t>t</a:t>
                </a:r>
                <a:r>
                  <a:rPr lang="ja-JP" altLang="en-US" dirty="0"/>
                  <a:t>値が大きい」の基準＝通常は、</a:t>
                </a:r>
                <a:r>
                  <a:rPr lang="en-US" altLang="ja-JP" dirty="0"/>
                  <a:t>t</a:t>
                </a:r>
                <a:r>
                  <a:rPr lang="ja-JP" altLang="en-US" dirty="0"/>
                  <a:t>値が</a:t>
                </a:r>
                <a:r>
                  <a:rPr lang="en-US" altLang="ja-JP" dirty="0"/>
                  <a:t>2</a:t>
                </a:r>
                <a:r>
                  <a:rPr lang="ja-JP" altLang="en-US" dirty="0"/>
                  <a:t>以上（絶対値</a:t>
                </a:r>
                <a:r>
                  <a:rPr lang="en-US" altLang="ja-JP" dirty="0"/>
                  <a:t>2</a:t>
                </a:r>
                <a:r>
                  <a:rPr lang="ja-JP" altLang="en-US" dirty="0"/>
                  <a:t>以上）であれば、帰無仮説は棄却できる。（</a:t>
                </a:r>
                <a:r>
                  <a:rPr lang="en-US" altLang="ja-JP" dirty="0"/>
                  <a:t>2</a:t>
                </a:r>
                <a:r>
                  <a:rPr lang="ja-JP" altLang="en-US" dirty="0"/>
                  <a:t>以上であれば、</a:t>
                </a:r>
                <a:r>
                  <a:rPr lang="en-US" altLang="ja-JP" dirty="0"/>
                  <a:t>95</a:t>
                </a:r>
                <a:r>
                  <a:rPr lang="ja-JP" altLang="en-US" dirty="0"/>
                  <a:t>％以上の確率で統計的に意味がある数字だとみなされる。）</a:t>
                </a:r>
                <a:endParaRPr lang="en-US" altLang="ja-JP" dirty="0"/>
              </a:p>
              <a:p>
                <a:endParaRPr lang="en-US" altLang="ja-JP" u="sng" dirty="0"/>
              </a:p>
              <a:p>
                <a:endParaRPr lang="en-US" altLang="ja-JP" u="sng" dirty="0"/>
              </a:p>
              <a:p>
                <a:endParaRPr lang="en-US" altLang="ja-JP" u="sng" dirty="0"/>
              </a:p>
              <a:p>
                <a:endParaRPr lang="en-US" altLang="ja-JP" u="sng" dirty="0"/>
              </a:p>
              <a:p>
                <a:endParaRPr lang="en-US" altLang="ja-JP" u="sng" dirty="0"/>
              </a:p>
            </p:txBody>
          </p:sp>
        </mc:Choice>
        <mc:Fallback xmlns="">
          <p:sp>
            <p:nvSpPr>
              <p:cNvPr id="3" name="テキスト ボックス 2">
                <a:extLst>
                  <a:ext uri="{FF2B5EF4-FFF2-40B4-BE49-F238E27FC236}">
                    <a16:creationId xmlns:a16="http://schemas.microsoft.com/office/drawing/2014/main" id="{E7344EAB-C705-4085-F50C-CB4D6F4CA4E2}"/>
                  </a:ext>
                </a:extLst>
              </p:cNvPr>
              <p:cNvSpPr txBox="1">
                <a:spLocks noRot="1" noChangeAspect="1" noMove="1" noResize="1" noEditPoints="1" noAdjustHandles="1" noChangeArrowheads="1" noChangeShapeType="1" noTextEdit="1"/>
              </p:cNvSpPr>
              <p:nvPr/>
            </p:nvSpPr>
            <p:spPr>
              <a:xfrm>
                <a:off x="344954" y="498263"/>
                <a:ext cx="11531296" cy="7386638"/>
              </a:xfrm>
              <a:prstGeom prst="rect">
                <a:avLst/>
              </a:prstGeom>
              <a:blipFill>
                <a:blip r:embed="rId2"/>
                <a:stretch>
                  <a:fillRect l="-582" t="-495" r="-106"/>
                </a:stretch>
              </a:blipFill>
            </p:spPr>
            <p:txBody>
              <a:bodyPr/>
              <a:lstStyle/>
              <a:p>
                <a:r>
                  <a:rPr lang="en-US">
                    <a:noFill/>
                  </a:rPr>
                  <a:t> </a:t>
                </a:r>
              </a:p>
            </p:txBody>
          </p:sp>
        </mc:Fallback>
      </mc:AlternateContent>
      <p:cxnSp>
        <p:nvCxnSpPr>
          <p:cNvPr id="5" name="直線矢印コネクタ 4">
            <a:extLst>
              <a:ext uri="{FF2B5EF4-FFF2-40B4-BE49-F238E27FC236}">
                <a16:creationId xmlns:a16="http://schemas.microsoft.com/office/drawing/2014/main" id="{898FD892-0D8C-C8FE-5873-9BDD6A0815F1}"/>
              </a:ext>
            </a:extLst>
          </p:cNvPr>
          <p:cNvCxnSpPr/>
          <p:nvPr/>
        </p:nvCxnSpPr>
        <p:spPr>
          <a:xfrm>
            <a:off x="4796494" y="629677"/>
            <a:ext cx="5201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B342C826-E462-C9B8-DCD1-9B6347AA5AF5}"/>
              </a:ext>
            </a:extLst>
          </p:cNvPr>
          <p:cNvCxnSpPr>
            <a:cxnSpLocks/>
          </p:cNvCxnSpPr>
          <p:nvPr/>
        </p:nvCxnSpPr>
        <p:spPr>
          <a:xfrm flipV="1">
            <a:off x="7282347" y="2069720"/>
            <a:ext cx="3465959" cy="131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42407B0-B562-2EC8-0EE5-0B0BBD0F7357}"/>
              </a:ext>
            </a:extLst>
          </p:cNvPr>
          <p:cNvCxnSpPr>
            <a:cxnSpLocks/>
          </p:cNvCxnSpPr>
          <p:nvPr/>
        </p:nvCxnSpPr>
        <p:spPr>
          <a:xfrm>
            <a:off x="7413758" y="2847822"/>
            <a:ext cx="328526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吹き出し: 四角形 9">
            <a:extLst>
              <a:ext uri="{FF2B5EF4-FFF2-40B4-BE49-F238E27FC236}">
                <a16:creationId xmlns:a16="http://schemas.microsoft.com/office/drawing/2014/main" id="{2F9015DF-448E-BAE6-2AE7-68D7CCA407DD}"/>
              </a:ext>
            </a:extLst>
          </p:cNvPr>
          <p:cNvSpPr/>
          <p:nvPr/>
        </p:nvSpPr>
        <p:spPr>
          <a:xfrm rot="10800000">
            <a:off x="8990687" y="2336944"/>
            <a:ext cx="711808" cy="250798"/>
          </a:xfrm>
          <a:prstGeom prst="wedgeRectCallout">
            <a:avLst>
              <a:gd name="adj1" fmla="val 1389"/>
              <a:gd name="adj2" fmla="val 13672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四角形 10">
            <a:extLst>
              <a:ext uri="{FF2B5EF4-FFF2-40B4-BE49-F238E27FC236}">
                <a16:creationId xmlns:a16="http://schemas.microsoft.com/office/drawing/2014/main" id="{8E9081AA-CAF8-B725-A4D9-DF94ACC0C49A}"/>
              </a:ext>
            </a:extLst>
          </p:cNvPr>
          <p:cNvSpPr/>
          <p:nvPr/>
        </p:nvSpPr>
        <p:spPr>
          <a:xfrm rot="10800000">
            <a:off x="8990687" y="3087479"/>
            <a:ext cx="711808" cy="250798"/>
          </a:xfrm>
          <a:prstGeom prst="wedgeRectCallout">
            <a:avLst>
              <a:gd name="adj1" fmla="val 1389"/>
              <a:gd name="adj2" fmla="val 13672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値</a:t>
            </a:r>
          </a:p>
        </p:txBody>
      </p:sp>
      <p:sp>
        <p:nvSpPr>
          <p:cNvPr id="12" name="テキスト ボックス 11">
            <a:extLst>
              <a:ext uri="{FF2B5EF4-FFF2-40B4-BE49-F238E27FC236}">
                <a16:creationId xmlns:a16="http://schemas.microsoft.com/office/drawing/2014/main" id="{E45F524F-998B-3DDB-DBF3-D2D2F01174D9}"/>
              </a:ext>
            </a:extLst>
          </p:cNvPr>
          <p:cNvSpPr txBox="1"/>
          <p:nvPr/>
        </p:nvSpPr>
        <p:spPr>
          <a:xfrm>
            <a:off x="8990687" y="2329800"/>
            <a:ext cx="711808" cy="1015663"/>
          </a:xfrm>
          <a:prstGeom prst="rect">
            <a:avLst/>
          </a:prstGeom>
          <a:noFill/>
        </p:spPr>
        <p:txBody>
          <a:bodyPr wrap="square" rtlCol="0">
            <a:spAutoFit/>
          </a:bodyPr>
          <a:lstStyle/>
          <a:p>
            <a:r>
              <a:rPr lang="ja-JP" altLang="en-US" sz="1200" dirty="0"/>
              <a:t>平均値</a:t>
            </a:r>
            <a:endParaRPr kumimoji="1" lang="en-US" altLang="ja-JP" sz="1200" dirty="0"/>
          </a:p>
          <a:p>
            <a:endParaRPr lang="en-US" altLang="ja-JP" sz="1200" dirty="0"/>
          </a:p>
          <a:p>
            <a:endParaRPr kumimoji="1" lang="en-US" altLang="ja-JP" sz="1200" dirty="0"/>
          </a:p>
          <a:p>
            <a:endParaRPr lang="en-US" altLang="ja-JP" sz="1200" dirty="0"/>
          </a:p>
          <a:p>
            <a:r>
              <a:rPr kumimoji="1" lang="ja-JP" altLang="en-US" sz="1200" dirty="0"/>
              <a:t>平均値</a:t>
            </a:r>
            <a:endParaRPr kumimoji="1" lang="en-US" altLang="ja-JP" sz="1200" dirty="0"/>
          </a:p>
        </p:txBody>
      </p:sp>
      <p:sp>
        <p:nvSpPr>
          <p:cNvPr id="13" name="矢印: 下 12">
            <a:extLst>
              <a:ext uri="{FF2B5EF4-FFF2-40B4-BE49-F238E27FC236}">
                <a16:creationId xmlns:a16="http://schemas.microsoft.com/office/drawing/2014/main" id="{C0DA033A-BCE8-7330-8DB1-BF94EA5CBCBF}"/>
              </a:ext>
            </a:extLst>
          </p:cNvPr>
          <p:cNvSpPr/>
          <p:nvPr/>
        </p:nvSpPr>
        <p:spPr>
          <a:xfrm>
            <a:off x="8159791" y="2560716"/>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DE7C7501-487B-7596-0408-562883DF69C6}"/>
              </a:ext>
            </a:extLst>
          </p:cNvPr>
          <p:cNvSpPr/>
          <p:nvPr/>
        </p:nvSpPr>
        <p:spPr>
          <a:xfrm>
            <a:off x="9091070" y="1816973"/>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F35FA792-4619-C3FA-BFAE-E5F8B69DC638}"/>
              </a:ext>
            </a:extLst>
          </p:cNvPr>
          <p:cNvSpPr/>
          <p:nvPr/>
        </p:nvSpPr>
        <p:spPr>
          <a:xfrm>
            <a:off x="9395870" y="1807681"/>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778ECD31-1148-256A-8B99-A5D10E252DF1}"/>
              </a:ext>
            </a:extLst>
          </p:cNvPr>
          <p:cNvSpPr/>
          <p:nvPr/>
        </p:nvSpPr>
        <p:spPr>
          <a:xfrm>
            <a:off x="9610324" y="1810710"/>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F3B05A9D-58D3-8E2B-4C1B-9FF17E36CCE3}"/>
              </a:ext>
            </a:extLst>
          </p:cNvPr>
          <p:cNvSpPr/>
          <p:nvPr/>
        </p:nvSpPr>
        <p:spPr>
          <a:xfrm>
            <a:off x="8919507" y="1823325"/>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D32FBE17-ADC3-8614-7397-7A786AEC8F2F}"/>
              </a:ext>
            </a:extLst>
          </p:cNvPr>
          <p:cNvSpPr/>
          <p:nvPr/>
        </p:nvSpPr>
        <p:spPr>
          <a:xfrm>
            <a:off x="8024728" y="2560716"/>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1DAB327A-1C72-24FB-ABCD-4BE177DC268B}"/>
              </a:ext>
            </a:extLst>
          </p:cNvPr>
          <p:cNvSpPr/>
          <p:nvPr/>
        </p:nvSpPr>
        <p:spPr>
          <a:xfrm>
            <a:off x="10495978" y="2549162"/>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524B11A8-1CD6-0DE0-0B82-8BAD150E243A}"/>
              </a:ext>
            </a:extLst>
          </p:cNvPr>
          <p:cNvSpPr/>
          <p:nvPr/>
        </p:nvSpPr>
        <p:spPr>
          <a:xfrm>
            <a:off x="10649747" y="2546515"/>
            <a:ext cx="114984" cy="2386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274FEEB2-6878-E3DF-A489-5B9A92624F0A}"/>
                  </a:ext>
                </a:extLst>
              </p:cNvPr>
              <p:cNvSpPr txBox="1"/>
              <p:nvPr/>
            </p:nvSpPr>
            <p:spPr>
              <a:xfrm>
                <a:off x="344954" y="4052099"/>
                <a:ext cx="3942324" cy="7879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𝑡</m:t>
                      </m:r>
                      <m:r>
                        <a:rPr kumimoji="1" lang="ja-JP" altLang="en-US" sz="2400" i="1" smtClean="0">
                          <a:latin typeface="Cambria Math" panose="02040503050406030204" pitchFamily="18" charset="0"/>
                        </a:rPr>
                        <m:t>=</m:t>
                      </m:r>
                      <m:f>
                        <m:fPr>
                          <m:ctrlPr>
                            <a:rPr kumimoji="1" lang="ja-JP" altLang="en-US" sz="2400" i="1" smtClean="0">
                              <a:solidFill>
                                <a:srgbClr val="836967"/>
                              </a:solidFill>
                              <a:latin typeface="Cambria Math" panose="02040503050406030204" pitchFamily="18" charset="0"/>
                            </a:rPr>
                          </m:ctrlPr>
                        </m:fPr>
                        <m:num>
                          <m:r>
                            <m:rPr>
                              <m:sty m:val="p"/>
                            </m:rPr>
                            <a:rPr lang="en-US" altLang="ja-JP" sz="2400" i="1">
                              <a:solidFill>
                                <a:srgbClr val="836967"/>
                              </a:solidFill>
                              <a:latin typeface="Cambria Math" panose="02040503050406030204" pitchFamily="18" charset="0"/>
                            </a:rPr>
                            <m:t>μ</m:t>
                          </m:r>
                          <m:r>
                            <a:rPr kumimoji="1" lang="ja-JP" altLang="en-US" sz="2400" i="1" smtClean="0">
                              <a:latin typeface="Cambria Math" panose="02040503050406030204" pitchFamily="18" charset="0"/>
                            </a:rPr>
                            <m:t>−0</m:t>
                          </m:r>
                        </m:num>
                        <m:den>
                          <m:rad>
                            <m:radPr>
                              <m:degHide m:val="on"/>
                              <m:ctrlPr>
                                <a:rPr kumimoji="1" lang="ja-JP" altLang="en-US" sz="2400" i="1" smtClean="0">
                                  <a:solidFill>
                                    <a:srgbClr val="836967"/>
                                  </a:solidFill>
                                  <a:latin typeface="Cambria Math" panose="02040503050406030204" pitchFamily="18" charset="0"/>
                                </a:rPr>
                              </m:ctrlPr>
                            </m:radPr>
                            <m:deg/>
                            <m:e>
                              <m:sSup>
                                <m:sSupPr>
                                  <m:ctrlPr>
                                    <a:rPr kumimoji="1" lang="ja-JP" altLang="en-US" sz="2400" i="1" smtClean="0">
                                      <a:solidFill>
                                        <a:srgbClr val="836967"/>
                                      </a:solidFill>
                                      <a:latin typeface="Cambria Math" panose="02040503050406030204" pitchFamily="18" charset="0"/>
                                    </a:rPr>
                                  </m:ctrlPr>
                                </m:sSupPr>
                                <m:e>
                                  <m:r>
                                    <a:rPr kumimoji="1" lang="ja-JP" altLang="en-US" sz="2400" i="1" smtClean="0">
                                      <a:latin typeface="Cambria Math" panose="02040503050406030204" pitchFamily="18" charset="0"/>
                                    </a:rPr>
                                    <m:t>𝜎</m:t>
                                  </m:r>
                                </m:e>
                                <m:sup>
                                  <m:r>
                                    <a:rPr kumimoji="1" lang="ja-JP" altLang="en-US" sz="2400" i="1" smtClean="0">
                                      <a:latin typeface="Cambria Math" panose="02040503050406030204" pitchFamily="18" charset="0"/>
                                    </a:rPr>
                                    <m:t>2</m:t>
                                  </m:r>
                                </m:sup>
                              </m:sSup>
                              <m:r>
                                <a:rPr kumimoji="1" lang="ja-JP" altLang="en-US" sz="2400" i="1" smtClean="0">
                                  <a:latin typeface="Cambria Math" panose="02040503050406030204" pitchFamily="18" charset="0"/>
                                </a:rPr>
                                <m:t>÷</m:t>
                              </m:r>
                              <m:r>
                                <a:rPr kumimoji="1" lang="ja-JP" altLang="en-US" sz="2400" i="1" smtClean="0">
                                  <a:latin typeface="Cambria Math" panose="02040503050406030204" pitchFamily="18" charset="0"/>
                                </a:rPr>
                                <m:t>𝑛</m:t>
                              </m:r>
                            </m:e>
                          </m:rad>
                        </m:den>
                      </m:f>
                    </m:oMath>
                  </m:oMathPara>
                </a14:m>
                <a:endParaRPr kumimoji="1" lang="ja-JP" altLang="en-US" sz="2400" dirty="0"/>
              </a:p>
            </p:txBody>
          </p:sp>
        </mc:Choice>
        <mc:Fallback xmlns="">
          <p:sp>
            <p:nvSpPr>
              <p:cNvPr id="21" name="テキスト ボックス 20">
                <a:extLst>
                  <a:ext uri="{FF2B5EF4-FFF2-40B4-BE49-F238E27FC236}">
                    <a16:creationId xmlns:a16="http://schemas.microsoft.com/office/drawing/2014/main" id="{274FEEB2-6878-E3DF-A489-5B9A92624F0A}"/>
                  </a:ext>
                </a:extLst>
              </p:cNvPr>
              <p:cNvSpPr txBox="1">
                <a:spLocks noRot="1" noChangeAspect="1" noMove="1" noResize="1" noEditPoints="1" noAdjustHandles="1" noChangeArrowheads="1" noChangeShapeType="1" noTextEdit="1"/>
              </p:cNvSpPr>
              <p:nvPr/>
            </p:nvSpPr>
            <p:spPr>
              <a:xfrm>
                <a:off x="344954" y="4052099"/>
                <a:ext cx="3942324" cy="787908"/>
              </a:xfrm>
              <a:prstGeom prst="rect">
                <a:avLst/>
              </a:prstGeom>
              <a:blipFill>
                <a:blip r:embed="rId3"/>
                <a:stretch>
                  <a:fillRect/>
                </a:stretch>
              </a:blipFill>
            </p:spPr>
            <p:txBody>
              <a:bodyPr/>
              <a:lstStyle/>
              <a:p>
                <a:r>
                  <a:rPr lang="en-US">
                    <a:noFill/>
                  </a:rPr>
                  <a:t> </a:t>
                </a:r>
              </a:p>
            </p:txBody>
          </p:sp>
        </mc:Fallback>
      </mc:AlternateContent>
      <p:cxnSp>
        <p:nvCxnSpPr>
          <p:cNvPr id="4" name="直線コネクタ 3">
            <a:extLst>
              <a:ext uri="{FF2B5EF4-FFF2-40B4-BE49-F238E27FC236}">
                <a16:creationId xmlns:a16="http://schemas.microsoft.com/office/drawing/2014/main" id="{2B934CAD-2197-8367-3062-F61057DC26CF}"/>
              </a:ext>
            </a:extLst>
          </p:cNvPr>
          <p:cNvCxnSpPr/>
          <p:nvPr/>
        </p:nvCxnSpPr>
        <p:spPr>
          <a:xfrm>
            <a:off x="8043434" y="1927358"/>
            <a:ext cx="0" cy="350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2424112-C120-C255-741F-D8D6F812105D}"/>
              </a:ext>
            </a:extLst>
          </p:cNvPr>
          <p:cNvCxnSpPr/>
          <p:nvPr/>
        </p:nvCxnSpPr>
        <p:spPr>
          <a:xfrm>
            <a:off x="8043434" y="2691953"/>
            <a:ext cx="0" cy="371656"/>
          </a:xfrm>
          <a:prstGeom prst="line">
            <a:avLst/>
          </a:prstGeom>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4639F7B-EE10-5E59-FAF6-C1D0A2E7EFE3}"/>
              </a:ext>
            </a:extLst>
          </p:cNvPr>
          <p:cNvSpPr txBox="1"/>
          <p:nvPr/>
        </p:nvSpPr>
        <p:spPr>
          <a:xfrm>
            <a:off x="7836281" y="3087479"/>
            <a:ext cx="914400" cy="369332"/>
          </a:xfrm>
          <a:prstGeom prst="rect">
            <a:avLst/>
          </a:prstGeom>
          <a:noFill/>
        </p:spPr>
        <p:txBody>
          <a:bodyPr wrap="square" rtlCol="0">
            <a:spAutoFit/>
          </a:bodyPr>
          <a:lstStyle/>
          <a:p>
            <a:r>
              <a:rPr kumimoji="1" lang="ja-JP" altLang="en-US" dirty="0"/>
              <a:t>０</a:t>
            </a:r>
          </a:p>
        </p:txBody>
      </p:sp>
    </p:spTree>
    <p:extLst>
      <p:ext uri="{BB962C8B-B14F-4D97-AF65-F5344CB8AC3E}">
        <p14:creationId xmlns:p14="http://schemas.microsoft.com/office/powerpoint/2010/main" val="169472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59C33D-0F57-D745-5426-58F3819DB7C1}"/>
              </a:ext>
            </a:extLst>
          </p:cNvPr>
          <p:cNvSpPr txBox="1"/>
          <p:nvPr/>
        </p:nvSpPr>
        <p:spPr>
          <a:xfrm>
            <a:off x="427085" y="492790"/>
            <a:ext cx="11421787" cy="3416320"/>
          </a:xfrm>
          <a:prstGeom prst="rect">
            <a:avLst/>
          </a:prstGeom>
          <a:noFill/>
        </p:spPr>
        <p:txBody>
          <a:bodyPr wrap="square" rtlCol="0">
            <a:spAutoFit/>
          </a:bodyPr>
          <a:lstStyle/>
          <a:p>
            <a:r>
              <a:rPr kumimoji="1" lang="ja-JP" altLang="en-US" dirty="0"/>
              <a:t>しかし、</a:t>
            </a:r>
            <a:r>
              <a:rPr kumimoji="1" lang="en-US" altLang="ja-JP" dirty="0"/>
              <a:t>t</a:t>
            </a:r>
            <a:r>
              <a:rPr kumimoji="1" lang="ja-JP" altLang="en-US" dirty="0"/>
              <a:t>値の基準は必ずしも</a:t>
            </a:r>
            <a:r>
              <a:rPr kumimoji="1" lang="en-US" altLang="ja-JP" dirty="0"/>
              <a:t>2</a:t>
            </a:r>
            <a:r>
              <a:rPr kumimoji="1" lang="ja-JP" altLang="en-US" dirty="0"/>
              <a:t>以上であるというわけではない。</a:t>
            </a:r>
            <a:endParaRPr kumimoji="1" lang="en-US" altLang="ja-JP" dirty="0"/>
          </a:p>
          <a:p>
            <a:endParaRPr lang="en-US" altLang="ja-JP" dirty="0"/>
          </a:p>
          <a:p>
            <a:r>
              <a:rPr lang="ja-JP" altLang="en-US" u="sng"/>
              <a:t>有意水準と自由度によって、</a:t>
            </a:r>
            <a:r>
              <a:rPr lang="en-US" altLang="ja-JP" u="sng"/>
              <a:t>t</a:t>
            </a:r>
            <a:r>
              <a:rPr lang="ja-JP" altLang="en-US" u="sng"/>
              <a:t>値の基準が確定する</a:t>
            </a:r>
            <a:r>
              <a:rPr lang="ja-JP" altLang="en-US" dirty="0"/>
              <a:t>。</a:t>
            </a:r>
            <a:endParaRPr lang="en-US" altLang="ja-JP" dirty="0"/>
          </a:p>
          <a:p>
            <a:endParaRPr lang="en-US" altLang="ja-JP" dirty="0"/>
          </a:p>
          <a:p>
            <a:r>
              <a:rPr lang="ja-JP" altLang="en-US" dirty="0"/>
              <a:t>有意水準・・・ある事象が起こる確率が偶然とは考えにくいと判断する基準となる確率。帰無仮説を棄却する基準となる確率で、</a:t>
            </a:r>
            <a:r>
              <a:rPr lang="en-US" altLang="ja-JP" dirty="0"/>
              <a:t>5</a:t>
            </a:r>
            <a:r>
              <a:rPr lang="ja-JP" altLang="en-US" dirty="0"/>
              <a:t>％、</a:t>
            </a:r>
            <a:r>
              <a:rPr lang="en-US" altLang="ja-JP" dirty="0"/>
              <a:t>1</a:t>
            </a:r>
            <a:r>
              <a:rPr lang="ja-JP" altLang="en-US" dirty="0"/>
              <a:t>％に設定されることが多い。</a:t>
            </a:r>
            <a:endParaRPr lang="en-US" altLang="ja-JP" dirty="0"/>
          </a:p>
          <a:p>
            <a:endParaRPr lang="en-US" altLang="ja-JP" dirty="0"/>
          </a:p>
          <a:p>
            <a:r>
              <a:rPr lang="ja-JP" altLang="en-US" dirty="0"/>
              <a:t>自由度・・・「</a:t>
            </a:r>
            <a:r>
              <a:rPr lang="en-US" altLang="ja-JP" dirty="0"/>
              <a:t>n-1</a:t>
            </a:r>
            <a:r>
              <a:rPr lang="ja-JP" altLang="en-US" dirty="0"/>
              <a:t>」で定義される。平均を出したときの</a:t>
            </a:r>
            <a:r>
              <a:rPr lang="en-US" altLang="ja-JP" dirty="0"/>
              <a:t>n</a:t>
            </a:r>
            <a:r>
              <a:rPr lang="ja-JP" altLang="en-US" dirty="0"/>
              <a:t>（サンプル数）から</a:t>
            </a:r>
            <a:r>
              <a:rPr lang="en-US" altLang="ja-JP" dirty="0"/>
              <a:t>1</a:t>
            </a:r>
            <a:r>
              <a:rPr lang="ja-JP" altLang="en-US" dirty="0"/>
              <a:t>を引いた値で、自由に決めることができる値の数である。</a:t>
            </a:r>
            <a:endParaRPr lang="en-US" altLang="ja-JP" dirty="0"/>
          </a:p>
          <a:p>
            <a:endParaRPr lang="en-US" altLang="ja-JP" dirty="0"/>
          </a:p>
          <a:p>
            <a:r>
              <a:rPr lang="en-US" altLang="ja-JP"/>
              <a:t>3</a:t>
            </a:r>
            <a:r>
              <a:rPr lang="ja-JP" altLang="en-US"/>
              <a:t>つのデータ</a:t>
            </a:r>
            <a:r>
              <a:rPr lang="en-US" altLang="ja-JP"/>
              <a:t>1</a:t>
            </a:r>
            <a:r>
              <a:rPr lang="ja-JP" altLang="en-US"/>
              <a:t>，</a:t>
            </a:r>
            <a:r>
              <a:rPr lang="en-US" altLang="ja-JP"/>
              <a:t>2</a:t>
            </a:r>
            <a:r>
              <a:rPr lang="ja-JP" altLang="en-US"/>
              <a:t>，</a:t>
            </a:r>
            <a:r>
              <a:rPr lang="en-US" altLang="ja-JP"/>
              <a:t>3</a:t>
            </a:r>
            <a:r>
              <a:rPr lang="ja-JP" altLang="en-US"/>
              <a:t>　　</a:t>
            </a:r>
            <a:r>
              <a:rPr lang="ja-JP" altLang="en-US" dirty="0">
                <a:solidFill>
                  <a:srgbClr val="FF0000"/>
                </a:solidFill>
              </a:rPr>
              <a:t>１</a:t>
            </a:r>
            <a:r>
              <a:rPr lang="ja-JP" altLang="en-US" dirty="0"/>
              <a:t>＋</a:t>
            </a:r>
            <a:r>
              <a:rPr lang="ja-JP" altLang="en-US" dirty="0">
                <a:solidFill>
                  <a:srgbClr val="FF0000"/>
                </a:solidFill>
              </a:rPr>
              <a:t>２</a:t>
            </a:r>
            <a:r>
              <a:rPr lang="ja-JP" altLang="en-US" dirty="0"/>
              <a:t>＋３＝６　</a:t>
            </a:r>
            <a:r>
              <a:rPr lang="en-US" altLang="ja-JP" dirty="0"/>
              <a:t>n=3  </a:t>
            </a:r>
            <a:r>
              <a:rPr lang="ja-JP" altLang="en-US" dirty="0"/>
              <a:t>　平均は２</a:t>
            </a:r>
            <a:r>
              <a:rPr lang="ja-JP" altLang="en-US"/>
              <a:t>　　平均が決まれば自由に決定できる数字は２つ</a:t>
            </a:r>
            <a:endParaRPr lang="en-US" altLang="ja-JP" dirty="0"/>
          </a:p>
          <a:p>
            <a:endParaRPr lang="en-US" altLang="ja-JP" dirty="0"/>
          </a:p>
        </p:txBody>
      </p:sp>
      <p:pic>
        <p:nvPicPr>
          <p:cNvPr id="5" name="図 4">
            <a:extLst>
              <a:ext uri="{FF2B5EF4-FFF2-40B4-BE49-F238E27FC236}">
                <a16:creationId xmlns:a16="http://schemas.microsoft.com/office/drawing/2014/main" id="{6093C0EF-881A-F89B-6783-F4FA2311717E}"/>
              </a:ext>
            </a:extLst>
          </p:cNvPr>
          <p:cNvPicPr>
            <a:picLocks noChangeAspect="1"/>
          </p:cNvPicPr>
          <p:nvPr/>
        </p:nvPicPr>
        <p:blipFill rotWithShape="1">
          <a:blip r:embed="rId2">
            <a:extLst>
              <a:ext uri="{28A0092B-C50C-407E-A947-70E740481C1C}">
                <a14:useLocalDpi xmlns:a14="http://schemas.microsoft.com/office/drawing/2010/main" val="0"/>
              </a:ext>
            </a:extLst>
          </a:blip>
          <a:srcRect l="-3568" t="6018" r="1063" b="57618"/>
          <a:stretch/>
        </p:blipFill>
        <p:spPr>
          <a:xfrm>
            <a:off x="7599923" y="3658969"/>
            <a:ext cx="3958749" cy="3040977"/>
          </a:xfrm>
          <a:prstGeom prst="rect">
            <a:avLst/>
          </a:prstGeom>
        </p:spPr>
      </p:pic>
      <p:sp>
        <p:nvSpPr>
          <p:cNvPr id="7" name="テキスト ボックス 6">
            <a:extLst>
              <a:ext uri="{FF2B5EF4-FFF2-40B4-BE49-F238E27FC236}">
                <a16:creationId xmlns:a16="http://schemas.microsoft.com/office/drawing/2014/main" id="{0CAACE76-B7C1-730D-2CA9-643DE30B1BF7}"/>
              </a:ext>
            </a:extLst>
          </p:cNvPr>
          <p:cNvSpPr txBox="1"/>
          <p:nvPr/>
        </p:nvSpPr>
        <p:spPr>
          <a:xfrm>
            <a:off x="525643" y="3734256"/>
            <a:ext cx="6926443" cy="2862322"/>
          </a:xfrm>
          <a:prstGeom prst="rect">
            <a:avLst/>
          </a:prstGeom>
          <a:noFill/>
        </p:spPr>
        <p:txBody>
          <a:bodyPr wrap="square" rtlCol="0">
            <a:spAutoFit/>
          </a:bodyPr>
          <a:lstStyle/>
          <a:p>
            <a:r>
              <a:rPr kumimoji="1" lang="ja-JP" altLang="en-US"/>
              <a:t>　</a:t>
            </a:r>
            <a:r>
              <a:rPr kumimoji="1" lang="ja-JP" altLang="en-US" dirty="0"/>
              <a:t>この二つの数値から、</a:t>
            </a:r>
            <a:r>
              <a:rPr kumimoji="1" lang="en-US" altLang="ja-JP" dirty="0"/>
              <a:t>t</a:t>
            </a:r>
            <a:r>
              <a:rPr kumimoji="1" lang="ja-JP" altLang="en-US" dirty="0"/>
              <a:t>分布表を見ることで帰無仮説を棄却する基準となる</a:t>
            </a:r>
            <a:r>
              <a:rPr kumimoji="1" lang="en-US" altLang="ja-JP" dirty="0"/>
              <a:t>t</a:t>
            </a:r>
            <a:r>
              <a:rPr lang="ja-JP" altLang="en-US" dirty="0"/>
              <a:t>値がわかる。</a:t>
            </a:r>
            <a:endParaRPr lang="en-US" altLang="ja-JP" dirty="0"/>
          </a:p>
          <a:p>
            <a:endParaRPr kumimoji="1" lang="en-US" altLang="ja-JP" dirty="0"/>
          </a:p>
          <a:p>
            <a:r>
              <a:rPr lang="ja-JP" altLang="en-US"/>
              <a:t>　</a:t>
            </a:r>
            <a:r>
              <a:rPr lang="ja-JP" altLang="en-US" dirty="0"/>
              <a:t>今、あるファンドの過去</a:t>
            </a:r>
            <a:r>
              <a:rPr lang="en-US" altLang="ja-JP" dirty="0"/>
              <a:t>10</a:t>
            </a:r>
            <a:r>
              <a:rPr lang="ja-JP" altLang="en-US" dirty="0"/>
              <a:t>年間のリターンの実績値を見ているので、自由度は</a:t>
            </a:r>
            <a:r>
              <a:rPr lang="ja-JP" altLang="en-US"/>
              <a:t>、　　　　　　</a:t>
            </a:r>
            <a:r>
              <a:rPr kumimoji="1" lang="en-US" altLang="ja-JP" dirty="0"/>
              <a:t>10</a:t>
            </a:r>
            <a:r>
              <a:rPr kumimoji="1" lang="ja-JP" altLang="en-US" dirty="0"/>
              <a:t>－</a:t>
            </a:r>
            <a:r>
              <a:rPr kumimoji="1" lang="en-US" altLang="ja-JP" dirty="0"/>
              <a:t>1</a:t>
            </a:r>
            <a:r>
              <a:rPr kumimoji="1" lang="ja-JP" altLang="en-US" dirty="0"/>
              <a:t>＝９</a:t>
            </a:r>
            <a:endParaRPr kumimoji="1" lang="en-US" altLang="ja-JP" dirty="0"/>
          </a:p>
          <a:p>
            <a:r>
              <a:rPr lang="ja-JP" altLang="en-US"/>
              <a:t>　</a:t>
            </a:r>
            <a:r>
              <a:rPr lang="ja-JP" altLang="en-US" dirty="0"/>
              <a:t>そして有意水準を</a:t>
            </a:r>
            <a:r>
              <a:rPr lang="en-US" altLang="ja-JP" dirty="0"/>
              <a:t>5</a:t>
            </a:r>
            <a:r>
              <a:rPr lang="ja-JP" altLang="en-US" dirty="0"/>
              <a:t>％と設定するならば、右の表から基準となる</a:t>
            </a:r>
            <a:r>
              <a:rPr lang="en-US" altLang="ja-JP" dirty="0"/>
              <a:t>t</a:t>
            </a:r>
            <a:r>
              <a:rPr lang="ja-JP" altLang="en-US" dirty="0"/>
              <a:t>値は</a:t>
            </a:r>
            <a:r>
              <a:rPr lang="en-US" altLang="ja-JP" dirty="0"/>
              <a:t>1.833</a:t>
            </a:r>
            <a:r>
              <a:rPr lang="ja-JP" altLang="en-US" dirty="0"/>
              <a:t>であるとわかる。</a:t>
            </a:r>
            <a:endParaRPr lang="en-US" altLang="ja-JP" dirty="0"/>
          </a:p>
          <a:p>
            <a:r>
              <a:rPr kumimoji="1" lang="ja-JP" altLang="en-US"/>
              <a:t>　</a:t>
            </a:r>
            <a:endParaRPr kumimoji="1" lang="en-US" altLang="ja-JP"/>
          </a:p>
          <a:p>
            <a:r>
              <a:rPr lang="ja-JP" altLang="en-US"/>
              <a:t>　</a:t>
            </a:r>
            <a:r>
              <a:rPr kumimoji="1" lang="ja-JP" altLang="en-US" dirty="0"/>
              <a:t>つまり、求めた</a:t>
            </a:r>
            <a:r>
              <a:rPr kumimoji="1" lang="en-US" altLang="ja-JP" dirty="0"/>
              <a:t>t</a:t>
            </a:r>
            <a:r>
              <a:rPr kumimoji="1" lang="ja-JP" altLang="en-US" dirty="0"/>
              <a:t>値が、</a:t>
            </a:r>
            <a:r>
              <a:rPr kumimoji="1" lang="en-US" altLang="ja-JP" dirty="0"/>
              <a:t>1.833</a:t>
            </a:r>
            <a:r>
              <a:rPr kumimoji="1" lang="ja-JP" altLang="en-US" dirty="0"/>
              <a:t>を上回る数値になれば、帰無仮説は棄却することができる。</a:t>
            </a:r>
          </a:p>
        </p:txBody>
      </p:sp>
      <p:sp>
        <p:nvSpPr>
          <p:cNvPr id="8" name="正方形/長方形 7">
            <a:extLst>
              <a:ext uri="{FF2B5EF4-FFF2-40B4-BE49-F238E27FC236}">
                <a16:creationId xmlns:a16="http://schemas.microsoft.com/office/drawing/2014/main" id="{9C20886D-72F8-CA8B-6AFF-472E2F7AF494}"/>
              </a:ext>
            </a:extLst>
          </p:cNvPr>
          <p:cNvSpPr/>
          <p:nvPr/>
        </p:nvSpPr>
        <p:spPr>
          <a:xfrm>
            <a:off x="9029016" y="3909110"/>
            <a:ext cx="635152" cy="27908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0ABD7DB-E42E-2E07-8D79-B31256CE7973}"/>
              </a:ext>
            </a:extLst>
          </p:cNvPr>
          <p:cNvSpPr/>
          <p:nvPr/>
        </p:nvSpPr>
        <p:spPr>
          <a:xfrm>
            <a:off x="7769662" y="5814926"/>
            <a:ext cx="3789010" cy="2354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D7BEF81E-8AD7-6863-DD5A-D4733F9252F8}"/>
              </a:ext>
            </a:extLst>
          </p:cNvPr>
          <p:cNvSpPr/>
          <p:nvPr/>
        </p:nvSpPr>
        <p:spPr>
          <a:xfrm>
            <a:off x="268297" y="383281"/>
            <a:ext cx="11664532" cy="32359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408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69B5B4C-7C5E-EEA7-8C4F-C39203C7AD1C}"/>
              </a:ext>
            </a:extLst>
          </p:cNvPr>
          <p:cNvSpPr txBox="1"/>
          <p:nvPr/>
        </p:nvSpPr>
        <p:spPr>
          <a:xfrm>
            <a:off x="296892" y="239194"/>
            <a:ext cx="11419962" cy="369332"/>
          </a:xfrm>
          <a:prstGeom prst="rect">
            <a:avLst/>
          </a:prstGeom>
          <a:noFill/>
        </p:spPr>
        <p:txBody>
          <a:bodyPr wrap="square" rtlCol="0">
            <a:spAutoFit/>
          </a:bodyPr>
          <a:lstStyle/>
          <a:p>
            <a:r>
              <a:rPr lang="en-US" altLang="ja-JP" dirty="0"/>
              <a:t>[</a:t>
            </a:r>
            <a:r>
              <a:rPr lang="ja-JP" altLang="en-US" dirty="0"/>
              <a:t>あるファンドの過去</a:t>
            </a:r>
            <a:r>
              <a:rPr lang="en-US" altLang="ja-JP" dirty="0"/>
              <a:t>10</a:t>
            </a:r>
            <a:r>
              <a:rPr lang="ja-JP" altLang="en-US" dirty="0"/>
              <a:t>年の年間リターンの実績値</a:t>
            </a:r>
            <a:r>
              <a:rPr lang="en-US" altLang="ja-JP" dirty="0"/>
              <a:t>]</a:t>
            </a:r>
            <a:endParaRPr kumimoji="1" lang="ja-JP" altLang="en-US" dirty="0"/>
          </a:p>
        </p:txBody>
      </p:sp>
      <p:graphicFrame>
        <p:nvGraphicFramePr>
          <p:cNvPr id="4" name="表 3">
            <a:extLst>
              <a:ext uri="{FF2B5EF4-FFF2-40B4-BE49-F238E27FC236}">
                <a16:creationId xmlns:a16="http://schemas.microsoft.com/office/drawing/2014/main" id="{032165B4-C956-11EB-62C4-8EF41BD41193}"/>
              </a:ext>
            </a:extLst>
          </p:cNvPr>
          <p:cNvGraphicFramePr>
            <a:graphicFrameLocks noGrp="1"/>
          </p:cNvGraphicFramePr>
          <p:nvPr/>
        </p:nvGraphicFramePr>
        <p:xfrm>
          <a:off x="383282" y="563674"/>
          <a:ext cx="10922913" cy="797032"/>
        </p:xfrm>
        <a:graphic>
          <a:graphicData uri="http://schemas.openxmlformats.org/drawingml/2006/table">
            <a:tbl>
              <a:tblPr firstRow="1" bandRow="1">
                <a:tableStyleId>{F5AB1C69-6EDB-4FF4-983F-18BD219EF322}</a:tableStyleId>
              </a:tblPr>
              <a:tblGrid>
                <a:gridCol w="3640971">
                  <a:extLst>
                    <a:ext uri="{9D8B030D-6E8A-4147-A177-3AD203B41FA5}">
                      <a16:colId xmlns:a16="http://schemas.microsoft.com/office/drawing/2014/main" val="3586160817"/>
                    </a:ext>
                  </a:extLst>
                </a:gridCol>
                <a:gridCol w="3640971">
                  <a:extLst>
                    <a:ext uri="{9D8B030D-6E8A-4147-A177-3AD203B41FA5}">
                      <a16:colId xmlns:a16="http://schemas.microsoft.com/office/drawing/2014/main" val="3488885010"/>
                    </a:ext>
                  </a:extLst>
                </a:gridCol>
                <a:gridCol w="3640971">
                  <a:extLst>
                    <a:ext uri="{9D8B030D-6E8A-4147-A177-3AD203B41FA5}">
                      <a16:colId xmlns:a16="http://schemas.microsoft.com/office/drawing/2014/main" val="1670390994"/>
                    </a:ext>
                  </a:extLst>
                </a:gridCol>
              </a:tblGrid>
              <a:tr h="398516">
                <a:tc>
                  <a:txBody>
                    <a:bodyPr/>
                    <a:lstStyle/>
                    <a:p>
                      <a:pPr algn="ctr"/>
                      <a:endParaRPr kumimoji="1" lang="ja-JP" altLang="en-US" dirty="0"/>
                    </a:p>
                  </a:txBody>
                  <a:tcPr/>
                </a:tc>
                <a:tc>
                  <a:txBody>
                    <a:bodyPr/>
                    <a:lstStyle/>
                    <a:p>
                      <a:pPr algn="ctr"/>
                      <a:r>
                        <a:rPr kumimoji="1" lang="ja-JP" altLang="en-US" dirty="0"/>
                        <a:t>平均値</a:t>
                      </a:r>
                    </a:p>
                  </a:txBody>
                  <a:tcPr/>
                </a:tc>
                <a:tc>
                  <a:txBody>
                    <a:bodyPr/>
                    <a:lstStyle/>
                    <a:p>
                      <a:pPr algn="ctr"/>
                      <a:r>
                        <a:rPr kumimoji="1" lang="ja-JP" altLang="en-US" dirty="0"/>
                        <a:t>標準偏差</a:t>
                      </a:r>
                    </a:p>
                  </a:txBody>
                  <a:tcPr/>
                </a:tc>
                <a:extLst>
                  <a:ext uri="{0D108BD9-81ED-4DB2-BD59-A6C34878D82A}">
                    <a16:rowId xmlns:a16="http://schemas.microsoft.com/office/drawing/2014/main" val="3236939122"/>
                  </a:ext>
                </a:extLst>
              </a:tr>
              <a:tr h="398516">
                <a:tc>
                  <a:txBody>
                    <a:bodyPr/>
                    <a:lstStyle/>
                    <a:p>
                      <a:pPr algn="ctr"/>
                      <a:r>
                        <a:rPr kumimoji="1" lang="ja-JP" altLang="en-US" dirty="0"/>
                        <a:t>アクティブリターン</a:t>
                      </a:r>
                    </a:p>
                  </a:txBody>
                  <a:tcPr/>
                </a:tc>
                <a:tc>
                  <a:txBody>
                    <a:bodyPr/>
                    <a:lstStyle/>
                    <a:p>
                      <a:pPr algn="ctr"/>
                      <a:r>
                        <a:rPr kumimoji="1" lang="en-US" altLang="ja-JP" dirty="0"/>
                        <a:t>0.5%</a:t>
                      </a:r>
                      <a:endParaRPr kumimoji="1" lang="ja-JP" altLang="en-US" dirty="0"/>
                    </a:p>
                  </a:txBody>
                  <a:tcPr/>
                </a:tc>
                <a:tc>
                  <a:txBody>
                    <a:bodyPr/>
                    <a:lstStyle/>
                    <a:p>
                      <a:pPr algn="ctr"/>
                      <a:r>
                        <a:rPr kumimoji="1" lang="en-US" altLang="ja-JP" dirty="0"/>
                        <a:t>1.3%</a:t>
                      </a:r>
                      <a:endParaRPr kumimoji="1" lang="ja-JP" altLang="en-US" dirty="0"/>
                    </a:p>
                  </a:txBody>
                  <a:tcPr/>
                </a:tc>
                <a:extLst>
                  <a:ext uri="{0D108BD9-81ED-4DB2-BD59-A6C34878D82A}">
                    <a16:rowId xmlns:a16="http://schemas.microsoft.com/office/drawing/2014/main" val="1206918145"/>
                  </a:ext>
                </a:extLst>
              </a:tr>
            </a:tbl>
          </a:graphicData>
        </a:graphic>
      </p:graphicFrame>
      <p:sp>
        <p:nvSpPr>
          <p:cNvPr id="8" name="テキスト ボックス 7">
            <a:extLst>
              <a:ext uri="{FF2B5EF4-FFF2-40B4-BE49-F238E27FC236}">
                <a16:creationId xmlns:a16="http://schemas.microsoft.com/office/drawing/2014/main" id="{C5385465-7343-175D-6B65-C644E5EE0906}"/>
              </a:ext>
            </a:extLst>
          </p:cNvPr>
          <p:cNvSpPr txBox="1"/>
          <p:nvPr/>
        </p:nvSpPr>
        <p:spPr>
          <a:xfrm>
            <a:off x="501917" y="1373737"/>
            <a:ext cx="11009911" cy="2585323"/>
          </a:xfrm>
          <a:prstGeom prst="rect">
            <a:avLst/>
          </a:prstGeom>
          <a:noFill/>
        </p:spPr>
        <p:txBody>
          <a:bodyPr wrap="square" rtlCol="0">
            <a:spAutoFit/>
          </a:bodyPr>
          <a:lstStyle/>
          <a:p>
            <a:r>
              <a:rPr lang="ja-JP" altLang="en-US" dirty="0"/>
              <a:t>仮説検定とは・・</a:t>
            </a:r>
            <a:endParaRPr lang="en-US" altLang="ja-JP" dirty="0"/>
          </a:p>
          <a:p>
            <a:endParaRPr kumimoji="1" lang="en-US" altLang="ja-JP" dirty="0"/>
          </a:p>
          <a:p>
            <a:r>
              <a:rPr lang="ja-JP" altLang="en-US" dirty="0"/>
              <a:t>ファンドのアクティブ運用能力は</a:t>
            </a:r>
            <a:r>
              <a:rPr lang="en-US" altLang="ja-JP" dirty="0"/>
              <a:t>0</a:t>
            </a:r>
            <a:r>
              <a:rPr lang="ja-JP" altLang="en-US" dirty="0"/>
              <a:t>だ　　　　　　　　　ファンドにアクティブ運用能力がある　　</a:t>
            </a:r>
            <a:endParaRPr kumimoji="1" lang="en-US" altLang="ja-JP" dirty="0"/>
          </a:p>
          <a:p>
            <a:endParaRPr kumimoji="1" lang="en-US" altLang="ja-JP" dirty="0"/>
          </a:p>
          <a:p>
            <a:r>
              <a:rPr lang="ja-JP" altLang="en-US" dirty="0"/>
              <a:t>　　　　　　</a:t>
            </a:r>
            <a:endParaRPr lang="en-US" altLang="ja-JP" dirty="0"/>
          </a:p>
          <a:p>
            <a:r>
              <a:rPr lang="ja-JP" altLang="en-US" sz="2400" dirty="0"/>
              <a:t>　　　　帰無仮説　　　　　　　　　　　　　　　　対立仮説</a:t>
            </a:r>
            <a:endParaRPr lang="en-US" altLang="ja-JP" sz="2400" dirty="0"/>
          </a:p>
          <a:p>
            <a:endParaRPr kumimoji="1" lang="en-US" altLang="ja-JP" sz="2400" dirty="0"/>
          </a:p>
          <a:p>
            <a:endParaRPr lang="en-US" altLang="ja-JP" sz="2400" dirty="0"/>
          </a:p>
        </p:txBody>
      </p:sp>
      <p:sp>
        <p:nvSpPr>
          <p:cNvPr id="9" name="矢印: 左右 8">
            <a:extLst>
              <a:ext uri="{FF2B5EF4-FFF2-40B4-BE49-F238E27FC236}">
                <a16:creationId xmlns:a16="http://schemas.microsoft.com/office/drawing/2014/main" id="{72CB250E-BA06-BF0F-3EA3-9C4AC7CD56F5}"/>
              </a:ext>
            </a:extLst>
          </p:cNvPr>
          <p:cNvSpPr/>
          <p:nvPr/>
        </p:nvSpPr>
        <p:spPr>
          <a:xfrm>
            <a:off x="4751692" y="2034031"/>
            <a:ext cx="1461945" cy="3942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84C60F6-287D-845D-B7A3-3FAB47260FF4}"/>
              </a:ext>
            </a:extLst>
          </p:cNvPr>
          <p:cNvSpPr/>
          <p:nvPr/>
        </p:nvSpPr>
        <p:spPr>
          <a:xfrm>
            <a:off x="453075" y="1704203"/>
            <a:ext cx="4270850" cy="101312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34A5C69-6EC8-F29A-5B83-4793252AC294}"/>
              </a:ext>
            </a:extLst>
          </p:cNvPr>
          <p:cNvSpPr/>
          <p:nvPr/>
        </p:nvSpPr>
        <p:spPr>
          <a:xfrm>
            <a:off x="6258438" y="1783171"/>
            <a:ext cx="4270850" cy="9466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B3FCBD21-0593-776C-C85D-84724B53F941}"/>
              </a:ext>
            </a:extLst>
          </p:cNvPr>
          <p:cNvPicPr>
            <a:picLocks noChangeAspect="1"/>
          </p:cNvPicPr>
          <p:nvPr/>
        </p:nvPicPr>
        <p:blipFill rotWithShape="1">
          <a:blip r:embed="rId2">
            <a:extLst>
              <a:ext uri="{28A0092B-C50C-407E-A947-70E740481C1C}">
                <a14:useLocalDpi xmlns:a14="http://schemas.microsoft.com/office/drawing/2010/main" val="0"/>
              </a:ext>
            </a:extLst>
          </a:blip>
          <a:srcRect l="8808" t="46179" r="53948" b="51462"/>
          <a:stretch/>
        </p:blipFill>
        <p:spPr>
          <a:xfrm>
            <a:off x="680172" y="2204224"/>
            <a:ext cx="3915212" cy="379262"/>
          </a:xfrm>
          <a:prstGeom prst="rect">
            <a:avLst/>
          </a:prstGeom>
        </p:spPr>
      </p:pic>
      <p:pic>
        <p:nvPicPr>
          <p:cNvPr id="15" name="図 14">
            <a:extLst>
              <a:ext uri="{FF2B5EF4-FFF2-40B4-BE49-F238E27FC236}">
                <a16:creationId xmlns:a16="http://schemas.microsoft.com/office/drawing/2014/main" id="{FB5DBB9F-99F0-0A2D-6036-30FA6F20735F}"/>
              </a:ext>
            </a:extLst>
          </p:cNvPr>
          <p:cNvPicPr>
            <a:picLocks noChangeAspect="1"/>
          </p:cNvPicPr>
          <p:nvPr/>
        </p:nvPicPr>
        <p:blipFill rotWithShape="1">
          <a:blip r:embed="rId2">
            <a:extLst>
              <a:ext uri="{28A0092B-C50C-407E-A947-70E740481C1C}">
                <a14:useLocalDpi xmlns:a14="http://schemas.microsoft.com/office/drawing/2010/main" val="0"/>
              </a:ext>
            </a:extLst>
          </a:blip>
          <a:srcRect l="8624" t="48900" r="71699" b="48087"/>
          <a:stretch/>
        </p:blipFill>
        <p:spPr>
          <a:xfrm>
            <a:off x="7397332" y="2228411"/>
            <a:ext cx="1899980" cy="445016"/>
          </a:xfrm>
          <a:prstGeom prst="rect">
            <a:avLst/>
          </a:prstGeom>
        </p:spPr>
      </p:pic>
      <p:pic>
        <p:nvPicPr>
          <p:cNvPr id="22" name="図 21">
            <a:extLst>
              <a:ext uri="{FF2B5EF4-FFF2-40B4-BE49-F238E27FC236}">
                <a16:creationId xmlns:a16="http://schemas.microsoft.com/office/drawing/2014/main" id="{E933A658-9FF0-3B36-04EC-5B78CD484978}"/>
              </a:ext>
            </a:extLst>
          </p:cNvPr>
          <p:cNvPicPr>
            <a:picLocks noChangeAspect="1"/>
          </p:cNvPicPr>
          <p:nvPr/>
        </p:nvPicPr>
        <p:blipFill rotWithShape="1">
          <a:blip r:embed="rId2">
            <a:extLst>
              <a:ext uri="{28A0092B-C50C-407E-A947-70E740481C1C}">
                <a14:useLocalDpi xmlns:a14="http://schemas.microsoft.com/office/drawing/2010/main" val="0"/>
              </a:ext>
            </a:extLst>
          </a:blip>
          <a:srcRect l="9540" t="66188" r="40516" b="26467"/>
          <a:stretch/>
        </p:blipFill>
        <p:spPr>
          <a:xfrm>
            <a:off x="648537" y="3374644"/>
            <a:ext cx="5196201" cy="1168831"/>
          </a:xfrm>
          <a:prstGeom prst="rect">
            <a:avLst/>
          </a:prstGeom>
        </p:spPr>
      </p:pic>
      <p:sp>
        <p:nvSpPr>
          <p:cNvPr id="23" name="テキスト ボックス 22">
            <a:extLst>
              <a:ext uri="{FF2B5EF4-FFF2-40B4-BE49-F238E27FC236}">
                <a16:creationId xmlns:a16="http://schemas.microsoft.com/office/drawing/2014/main" id="{A727EA82-3B48-864E-292E-A7A41CF9445A}"/>
              </a:ext>
            </a:extLst>
          </p:cNvPr>
          <p:cNvSpPr txBox="1"/>
          <p:nvPr/>
        </p:nvSpPr>
        <p:spPr>
          <a:xfrm>
            <a:off x="501917" y="4543474"/>
            <a:ext cx="10952723" cy="2031325"/>
          </a:xfrm>
          <a:prstGeom prst="rect">
            <a:avLst/>
          </a:prstGeom>
          <a:noFill/>
        </p:spPr>
        <p:txBody>
          <a:bodyPr wrap="square" rtlCol="0">
            <a:spAutoFit/>
          </a:bodyPr>
          <a:lstStyle/>
          <a:p>
            <a:r>
              <a:rPr kumimoji="1" lang="ja-JP" altLang="en-US" dirty="0"/>
              <a:t>有意水準を</a:t>
            </a:r>
            <a:r>
              <a:rPr lang="en-US" altLang="ja-JP" dirty="0"/>
              <a:t>5</a:t>
            </a:r>
            <a:r>
              <a:rPr lang="ja-JP" altLang="en-US" dirty="0"/>
              <a:t>％としたとき、その時のｔ値は、自由度（ｎー１＝９）と照らし合わせ、ｔ分布表より、</a:t>
            </a:r>
            <a:r>
              <a:rPr lang="en-US" altLang="ja-JP" dirty="0"/>
              <a:t>1.83</a:t>
            </a:r>
            <a:r>
              <a:rPr lang="ja-JP" altLang="en-US" dirty="0"/>
              <a:t>という値になる。上の式で計算した</a:t>
            </a:r>
            <a:r>
              <a:rPr lang="en-US" altLang="ja-JP" dirty="0"/>
              <a:t>t</a:t>
            </a:r>
            <a:r>
              <a:rPr lang="ja-JP" altLang="en-US" dirty="0"/>
              <a:t>値はこれよりも小さくなっている。</a:t>
            </a:r>
            <a:endParaRPr lang="en-US" altLang="ja-JP" dirty="0"/>
          </a:p>
          <a:p>
            <a:r>
              <a:rPr kumimoji="1" lang="ja-JP" altLang="en-US" dirty="0"/>
              <a:t>つまり、このファンドのアクティブリターンの平均値は</a:t>
            </a:r>
            <a:r>
              <a:rPr kumimoji="1" lang="en-US" altLang="ja-JP" dirty="0"/>
              <a:t>0</a:t>
            </a:r>
            <a:r>
              <a:rPr lang="ja-JP" altLang="en-US" dirty="0"/>
              <a:t>であるという帰無仮説は受容されてしまう。</a:t>
            </a:r>
            <a:endParaRPr lang="en-US" altLang="ja-JP" dirty="0"/>
          </a:p>
          <a:p>
            <a:endParaRPr lang="en-US" altLang="ja-JP" dirty="0"/>
          </a:p>
          <a:p>
            <a:endParaRPr kumimoji="1" lang="en-US" altLang="ja-JP" dirty="0"/>
          </a:p>
          <a:p>
            <a:endParaRPr lang="en-US" altLang="ja-JP" dirty="0"/>
          </a:p>
          <a:p>
            <a:pPr algn="ctr"/>
            <a:r>
              <a:rPr kumimoji="1" lang="ja-JP" altLang="en-US" dirty="0"/>
              <a:t>「このファンドにはプラスのアクティブ運用能力がない可能性がある」という結論に至る</a:t>
            </a:r>
            <a:endParaRPr kumimoji="1" lang="en-US" altLang="ja-JP" dirty="0"/>
          </a:p>
        </p:txBody>
      </p:sp>
      <p:sp>
        <p:nvSpPr>
          <p:cNvPr id="24" name="矢印: 下 23">
            <a:extLst>
              <a:ext uri="{FF2B5EF4-FFF2-40B4-BE49-F238E27FC236}">
                <a16:creationId xmlns:a16="http://schemas.microsoft.com/office/drawing/2014/main" id="{92D91C56-1921-1EA0-DD98-F32F1871909A}"/>
              </a:ext>
            </a:extLst>
          </p:cNvPr>
          <p:cNvSpPr/>
          <p:nvPr/>
        </p:nvSpPr>
        <p:spPr>
          <a:xfrm>
            <a:off x="5305710" y="5472595"/>
            <a:ext cx="481840" cy="4873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198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C7B3A576-210E-E7C7-E0A9-C622CF074200}"/>
                  </a:ext>
                </a:extLst>
              </p:cNvPr>
              <p:cNvSpPr txBox="1"/>
              <p:nvPr/>
            </p:nvSpPr>
            <p:spPr>
              <a:xfrm>
                <a:off x="505691" y="905940"/>
                <a:ext cx="11125200" cy="4522713"/>
              </a:xfrm>
              <a:prstGeom prst="rect">
                <a:avLst/>
              </a:prstGeom>
              <a:noFill/>
            </p:spPr>
            <p:txBody>
              <a:bodyPr wrap="square" rtlCol="0" anchor="ctr">
                <a:spAutoFit/>
              </a:bodyPr>
              <a:lstStyle/>
              <a:p>
                <a:pPr lvl="0"/>
                <a:r>
                  <a:rPr kumimoji="1" lang="ja-JP" altLang="en-US" sz="1800" dirty="0"/>
                  <a:t>　現在は</a:t>
                </a:r>
                <a:r>
                  <a:rPr kumimoji="1" lang="en-US" altLang="ja-JP" sz="1800" dirty="0"/>
                  <a:t>2019</a:t>
                </a:r>
                <a:r>
                  <a:rPr kumimoji="1" lang="ja-JP" altLang="en-US" sz="1800" dirty="0"/>
                  <a:t>年の</a:t>
                </a:r>
                <a:r>
                  <a:rPr kumimoji="1" lang="en-US" altLang="ja-JP" sz="1800" dirty="0"/>
                  <a:t>10</a:t>
                </a:r>
                <a:r>
                  <a:rPr kumimoji="1" lang="ja-JP" altLang="en-US" sz="1800" dirty="0"/>
                  <a:t>月である。</a:t>
                </a:r>
                <a:r>
                  <a:rPr kumimoji="1" lang="en-US" altLang="ja-JP" sz="1800" dirty="0"/>
                  <a:t>Z</a:t>
                </a:r>
                <a:r>
                  <a:rPr kumimoji="1" lang="ja-JP" altLang="en-US" sz="1800" dirty="0"/>
                  <a:t>年金基金では</a:t>
                </a:r>
                <a:r>
                  <a:rPr kumimoji="1" lang="en-US" altLang="ja-JP" sz="1800" dirty="0"/>
                  <a:t>2020~2024</a:t>
                </a:r>
                <a:r>
                  <a:rPr kumimoji="1" lang="ja-JP" altLang="en-US" sz="1800" dirty="0"/>
                  <a:t>年度の</a:t>
                </a:r>
                <a:r>
                  <a:rPr kumimoji="1" lang="en-US" altLang="ja-JP" sz="1800" dirty="0"/>
                  <a:t>5</a:t>
                </a:r>
                <a:r>
                  <a:rPr kumimoji="1" lang="ja-JP" altLang="en-US" sz="1800" dirty="0"/>
                  <a:t>年間の日本株のマネージャー・ストラクチャーの検討を行っている。検討の過程で同基金は、マネジャー・ストラクチャー決定のために、投資運用会社のパフォーマンス分析を行った。なお、同基金では日本株のベンチマークとして配当込み</a:t>
                </a:r>
                <a:r>
                  <a:rPr kumimoji="1" lang="en-US" altLang="ja-JP" sz="1800" dirty="0"/>
                  <a:t>TOPIX</a:t>
                </a:r>
                <a:r>
                  <a:rPr kumimoji="1" lang="ja-JP" altLang="en-US" sz="1800" dirty="0"/>
                  <a:t>（以下</a:t>
                </a:r>
                <a:r>
                  <a:rPr kumimoji="1" lang="en-US" altLang="ja-JP" sz="1800" dirty="0"/>
                  <a:t>TOPIX</a:t>
                </a:r>
                <a:r>
                  <a:rPr kumimoji="1" lang="ja-JP" altLang="en-US" sz="1800" dirty="0"/>
                  <a:t>と略す）を用いている。</a:t>
                </a:r>
                <a:endParaRPr kumimoji="1" lang="en-US" altLang="ja-JP" sz="1800" dirty="0"/>
              </a:p>
              <a:p>
                <a:pPr lvl="0"/>
                <a:r>
                  <a:rPr kumimoji="1" lang="ja-JP" altLang="en-US" sz="1800" dirty="0"/>
                  <a:t>　検討の結果、同基金はアクティブ運用を行うＡ社、Ｂ社、</a:t>
                </a:r>
                <a:r>
                  <a:rPr kumimoji="1" lang="en-US" altLang="ja-JP" sz="1800" dirty="0"/>
                  <a:t>C</a:t>
                </a:r>
                <a:r>
                  <a:rPr kumimoji="1" lang="ja-JP" altLang="en-US" sz="1800" dirty="0"/>
                  <a:t>社、およびパッシブ運用を行うＤ社に運用委託することにした。なお、同基金では以下の効用関数</a:t>
                </a:r>
                <a14:m>
                  <m:oMath xmlns:m="http://schemas.openxmlformats.org/officeDocument/2006/math">
                    <m:r>
                      <a:rPr kumimoji="1" lang="en-US" altLang="ja-JP" sz="1800" b="0" i="0" smtClean="0">
                        <a:latin typeface="Cambria Math" panose="02040503050406030204" pitchFamily="18" charset="0"/>
                      </a:rPr>
                      <m:t> </m:t>
                    </m:r>
                    <m:r>
                      <a:rPr kumimoji="1" lang="en-US" altLang="ja-JP" sz="1800" b="0" i="1" smtClean="0">
                        <a:latin typeface="Cambria Math" panose="02040503050406030204" pitchFamily="18" charset="0"/>
                      </a:rPr>
                      <m:t>𝑈</m:t>
                    </m:r>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𝑅𝑧</m:t>
                        </m:r>
                      </m:e>
                    </m:d>
                  </m:oMath>
                </a14:m>
                <a:r>
                  <a:rPr kumimoji="1" lang="ja-JP" altLang="en-US" sz="1800" dirty="0"/>
                  <a:t> を最大化するように、日本株ポートフォリオ全体に対する各社のファンド配分比率を決定する方針である。</a:t>
                </a:r>
                <a:endParaRPr lang="en-US" altLang="ja-JP" sz="1800" dirty="0"/>
              </a:p>
              <a:p>
                <a:pPr lvl="0"/>
                <a:endParaRPr kumimoji="1" lang="en-US" altLang="ja-JP" dirty="0"/>
              </a:p>
              <a:p>
                <a:pPr lvl="0"/>
                <a14:m>
                  <m:oMathPara xmlns:m="http://schemas.openxmlformats.org/officeDocument/2006/math">
                    <m:oMathParaPr>
                      <m:jc m:val="centerGroup"/>
                    </m:oMathParaPr>
                    <m:oMath xmlns:m="http://schemas.openxmlformats.org/officeDocument/2006/math">
                      <m:r>
                        <a:rPr kumimoji="1" lang="en-US" altLang="ja-JP" sz="1800" b="0" i="1" smtClean="0">
                          <a:latin typeface="Cambria Math" panose="02040503050406030204" pitchFamily="18" charset="0"/>
                        </a:rPr>
                        <m:t>𝑈</m:t>
                      </m:r>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𝑅𝑧</m:t>
                          </m:r>
                        </m:e>
                      </m:d>
                      <m:r>
                        <a:rPr kumimoji="1" lang="en-US" altLang="ja-JP" sz="1800" b="0" i="1" smtClean="0">
                          <a:latin typeface="Cambria Math" panose="02040503050406030204" pitchFamily="18" charset="0"/>
                        </a:rPr>
                        <m:t>=</m:t>
                      </m:r>
                      <m:r>
                        <a:rPr kumimoji="1" lang="en-US" altLang="ja-JP" sz="1800" b="0" i="1" smtClean="0">
                          <a:latin typeface="Cambria Math" panose="02040503050406030204" pitchFamily="18" charset="0"/>
                        </a:rPr>
                        <m:t>𝐸</m:t>
                      </m:r>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𝑅𝑧</m:t>
                          </m:r>
                        </m:e>
                      </m:d>
                      <m:r>
                        <a:rPr kumimoji="1" lang="en-US" altLang="ja-JP" sz="1800" b="0" i="1" smtClean="0">
                          <a:latin typeface="Cambria Math" panose="02040503050406030204" pitchFamily="18" charset="0"/>
                        </a:rPr>
                        <m:t>−</m:t>
                      </m:r>
                      <m:f>
                        <m:fPr>
                          <m:ctrlPr>
                            <a:rPr kumimoji="1" lang="en-US" altLang="ja-JP" sz="1800" b="0" i="1" smtClean="0">
                              <a:latin typeface="Cambria Math" panose="02040503050406030204" pitchFamily="18" charset="0"/>
                            </a:rPr>
                          </m:ctrlPr>
                        </m:fPr>
                        <m:num>
                          <m:r>
                            <a:rPr kumimoji="1" lang="en-US" altLang="ja-JP" sz="1800" b="0" i="1" smtClean="0">
                              <a:latin typeface="Cambria Math" panose="02040503050406030204" pitchFamily="18" charset="0"/>
                            </a:rPr>
                            <m:t>1</m:t>
                          </m:r>
                        </m:num>
                        <m:den>
                          <m:r>
                            <a:rPr kumimoji="1" lang="en-US" altLang="ja-JP" sz="1800" b="0" i="1" smtClean="0">
                              <a:latin typeface="Cambria Math" panose="02040503050406030204" pitchFamily="18" charset="0"/>
                            </a:rPr>
                            <m:t>2</m:t>
                          </m:r>
                        </m:den>
                      </m:f>
                      <m:r>
                        <a:rPr kumimoji="1" lang="ja-JP" altLang="en-US" sz="1800" b="0" i="1" smtClean="0">
                          <a:latin typeface="Cambria Math" panose="02040503050406030204" pitchFamily="18" charset="0"/>
                        </a:rPr>
                        <m:t>𝛾</m:t>
                      </m:r>
                      <m:sSup>
                        <m:sSupPr>
                          <m:ctrlPr>
                            <a:rPr kumimoji="1" lang="en-US" altLang="ja-JP" sz="1800" b="0" i="1" smtClean="0">
                              <a:latin typeface="Cambria Math" panose="02040503050406030204" pitchFamily="18" charset="0"/>
                            </a:rPr>
                          </m:ctrlPr>
                        </m:sSupPr>
                        <m:e>
                          <m:r>
                            <a:rPr kumimoji="1" lang="ja-JP" altLang="en-US" sz="1800" b="0" i="1" smtClean="0">
                              <a:latin typeface="Cambria Math" panose="02040503050406030204" pitchFamily="18" charset="0"/>
                            </a:rPr>
                            <m:t>𝜎</m:t>
                          </m:r>
                        </m:e>
                        <m:sup>
                          <m:r>
                            <a:rPr kumimoji="1" lang="en-US" altLang="ja-JP" sz="1800" b="0" i="1" smtClean="0">
                              <a:latin typeface="Cambria Math" panose="02040503050406030204" pitchFamily="18" charset="0"/>
                            </a:rPr>
                            <m:t>2</m:t>
                          </m:r>
                        </m:sup>
                      </m:sSup>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𝑅𝑧</m:t>
                          </m:r>
                        </m:e>
                      </m:d>
                    </m:oMath>
                  </m:oMathPara>
                </a14:m>
                <a:endParaRPr kumimoji="1" lang="en-US" altLang="ja-JP" sz="1800" b="0" dirty="0"/>
              </a:p>
              <a:p>
                <a:pPr lvl="0"/>
                <a:endParaRPr kumimoji="1" lang="en-US" altLang="ja-JP" sz="1800" dirty="0"/>
              </a:p>
              <a:p>
                <a:pPr lvl="0"/>
                <a:r>
                  <a:rPr kumimoji="1" lang="ja-JP" altLang="en-US" sz="1800" dirty="0"/>
                  <a:t>ここで、</a:t>
                </a:r>
                <a:endParaRPr kumimoji="1" lang="en-US" altLang="ja-JP" sz="1800" dirty="0"/>
              </a:p>
              <a:p>
                <a:pPr lvl="0"/>
                <a14:m>
                  <m:oMath xmlns:m="http://schemas.openxmlformats.org/officeDocument/2006/math">
                    <m:r>
                      <a:rPr kumimoji="1" lang="en-US" altLang="ja-JP" sz="1800" b="0" i="1" smtClean="0">
                        <a:latin typeface="Cambria Math" panose="02040503050406030204" pitchFamily="18" charset="0"/>
                      </a:rPr>
                      <m:t>𝑅𝑧</m:t>
                    </m:r>
                  </m:oMath>
                </a14:m>
                <a:r>
                  <a:rPr lang="ja-JP" altLang="en-US" dirty="0"/>
                  <a:t>：</a:t>
                </a:r>
                <a:r>
                  <a:rPr lang="en-US" altLang="ja-JP" dirty="0"/>
                  <a:t>Z</a:t>
                </a:r>
                <a:r>
                  <a:rPr lang="ja-JP" altLang="en-US" dirty="0"/>
                  <a:t>年金基金の日本株ポートフォリオ全体のリターン　</a:t>
                </a:r>
                <a14:m>
                  <m:oMath xmlns:m="http://schemas.openxmlformats.org/officeDocument/2006/math">
                    <m:r>
                      <a:rPr kumimoji="1" lang="ja-JP" altLang="en-US" sz="1800" b="0" i="1" dirty="0">
                        <a:latin typeface="Cambria Math" panose="02040503050406030204" pitchFamily="18" charset="0"/>
                      </a:rPr>
                      <m:t>　</m:t>
                    </m:r>
                    <m:r>
                      <a:rPr lang="ja-JP" altLang="en-US" i="1" dirty="0" smtClean="0">
                        <a:latin typeface="Cambria Math" panose="02040503050406030204" pitchFamily="18" charset="0"/>
                      </a:rPr>
                      <m:t>　</m:t>
                    </m:r>
                    <m:r>
                      <a:rPr lang="ja-JP" altLang="en-US" i="1" dirty="0">
                        <a:latin typeface="Cambria Math" panose="02040503050406030204" pitchFamily="18" charset="0"/>
                      </a:rPr>
                      <m:t>　</m:t>
                    </m:r>
                    <m:r>
                      <a:rPr lang="ja-JP" altLang="en-US" i="1" dirty="0" smtClean="0">
                        <a:latin typeface="Cambria Math" panose="02040503050406030204" pitchFamily="18" charset="0"/>
                      </a:rPr>
                      <m:t>　</m:t>
                    </m:r>
                    <m:r>
                      <a:rPr lang="ja-JP" altLang="en-US" i="1" dirty="0">
                        <a:latin typeface="Cambria Math" panose="02040503050406030204" pitchFamily="18" charset="0"/>
                      </a:rPr>
                      <m:t>　</m:t>
                    </m:r>
                    <m:r>
                      <a:rPr lang="ja-JP" altLang="en-US" i="1" dirty="0" smtClean="0">
                        <a:latin typeface="Cambria Math" panose="02040503050406030204" pitchFamily="18" charset="0"/>
                      </a:rPr>
                      <m:t>　</m:t>
                    </m:r>
                    <m:r>
                      <a:rPr lang="ja-JP" altLang="en-US" i="1" dirty="0">
                        <a:latin typeface="Cambria Math" panose="02040503050406030204" pitchFamily="18" charset="0"/>
                      </a:rPr>
                      <m:t>　</m:t>
                    </m:r>
                    <m:r>
                      <a:rPr lang="ja-JP" altLang="en-US" i="1" dirty="0" smtClean="0">
                        <a:latin typeface="Cambria Math" panose="02040503050406030204" pitchFamily="18" charset="0"/>
                      </a:rPr>
                      <m:t>　</m:t>
                    </m:r>
                  </m:oMath>
                </a14:m>
                <a:endParaRPr lang="en-US" altLang="ja-JP" i="1" dirty="0">
                  <a:latin typeface="Cambria Math" panose="02040503050406030204" pitchFamily="18" charset="0"/>
                </a:endParaRPr>
              </a:p>
              <a:p>
                <a:pPr lvl="0"/>
                <a14:m>
                  <m:oMath xmlns:m="http://schemas.openxmlformats.org/officeDocument/2006/math">
                    <m:r>
                      <a:rPr kumimoji="1" lang="en-US" altLang="ja-JP" sz="1800" b="0" i="1" smtClean="0">
                        <a:latin typeface="Cambria Math" panose="02040503050406030204" pitchFamily="18" charset="0"/>
                      </a:rPr>
                      <m:t>𝐸</m:t>
                    </m:r>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𝑅𝑍</m:t>
                        </m:r>
                      </m:e>
                    </m:d>
                  </m:oMath>
                </a14:m>
                <a:r>
                  <a:rPr lang="ja-JP" altLang="en-US" dirty="0"/>
                  <a:t>：</a:t>
                </a:r>
                <a:r>
                  <a:rPr lang="en-US" altLang="ja-JP" dirty="0"/>
                  <a:t>Z</a:t>
                </a:r>
                <a:r>
                  <a:rPr lang="ja-JP" altLang="en-US" dirty="0"/>
                  <a:t>年金基金の日本株ポートフォリオ全体のリターンの期待値</a:t>
                </a:r>
                <a:endParaRPr lang="en-US" altLang="ja-JP" dirty="0"/>
              </a:p>
              <a:p>
                <a14:m>
                  <m:oMath xmlns:m="http://schemas.openxmlformats.org/officeDocument/2006/math">
                    <m:sSup>
                      <m:sSupPr>
                        <m:ctrlPr>
                          <a:rPr kumimoji="1" lang="en-US" altLang="ja-JP" sz="1800" b="0" i="1" smtClean="0">
                            <a:latin typeface="Cambria Math" panose="02040503050406030204" pitchFamily="18" charset="0"/>
                          </a:rPr>
                        </m:ctrlPr>
                      </m:sSupPr>
                      <m:e>
                        <m:r>
                          <a:rPr kumimoji="1" lang="ja-JP" altLang="en-US" sz="1800" b="0" i="1" smtClean="0">
                            <a:latin typeface="Cambria Math" panose="02040503050406030204" pitchFamily="18" charset="0"/>
                          </a:rPr>
                          <m:t>𝜎</m:t>
                        </m:r>
                      </m:e>
                      <m:sup>
                        <m:r>
                          <a:rPr kumimoji="1" lang="en-US" altLang="ja-JP" sz="1800" b="0" i="1" smtClean="0">
                            <a:latin typeface="Cambria Math" panose="02040503050406030204" pitchFamily="18" charset="0"/>
                          </a:rPr>
                          <m:t>2</m:t>
                        </m:r>
                      </m:sup>
                    </m:sSup>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𝑅𝑍</m:t>
                        </m:r>
                      </m:e>
                    </m:d>
                  </m:oMath>
                </a14:m>
                <a:r>
                  <a:rPr kumimoji="1" lang="ja-JP" altLang="en-US" sz="1800" b="0" dirty="0"/>
                  <a:t>：</a:t>
                </a:r>
                <a:r>
                  <a:rPr lang="en-US" altLang="ja-JP" dirty="0"/>
                  <a:t> Z</a:t>
                </a:r>
                <a:r>
                  <a:rPr lang="ja-JP" altLang="en-US" dirty="0"/>
                  <a:t>年金基金の日本株ポートフォリオ全体のリターンの分散</a:t>
                </a:r>
                <a:endParaRPr lang="en-US" altLang="ja-JP" dirty="0"/>
              </a:p>
              <a:p>
                <a14:m>
                  <m:oMath xmlns:m="http://schemas.openxmlformats.org/officeDocument/2006/math">
                    <m:r>
                      <a:rPr lang="ja-JP" altLang="en-US" i="1">
                        <a:latin typeface="Cambria Math" panose="02040503050406030204" pitchFamily="18" charset="0"/>
                      </a:rPr>
                      <m:t>𝛾</m:t>
                    </m:r>
                  </m:oMath>
                </a14:m>
                <a:r>
                  <a:rPr lang="ja-JP" altLang="en-US" dirty="0"/>
                  <a:t>：</a:t>
                </a:r>
                <a:r>
                  <a:rPr lang="en-US" altLang="ja-JP" dirty="0"/>
                  <a:t>Z</a:t>
                </a:r>
                <a:r>
                  <a:rPr lang="ja-JP" altLang="en-US" dirty="0"/>
                  <a:t>年金基金のリスク回避度</a:t>
                </a:r>
                <a:r>
                  <a:rPr lang="en-US" altLang="ja-JP" dirty="0"/>
                  <a:t>(</a:t>
                </a:r>
                <a:r>
                  <a:rPr lang="ja-JP" altLang="en-US" dirty="0"/>
                  <a:t>投資家のリスクをとることに対するペナルティーの度合い</a:t>
                </a:r>
                <a:r>
                  <a:rPr lang="en-US" altLang="ja-JP" dirty="0"/>
                  <a:t>)</a:t>
                </a:r>
              </a:p>
            </p:txBody>
          </p:sp>
        </mc:Choice>
        <mc:Fallback xmlns="">
          <p:sp>
            <p:nvSpPr>
              <p:cNvPr id="3" name="テキスト ボックス 2">
                <a:extLst>
                  <a:ext uri="{FF2B5EF4-FFF2-40B4-BE49-F238E27FC236}">
                    <a16:creationId xmlns:a16="http://schemas.microsoft.com/office/drawing/2014/main" id="{C7B3A576-210E-E7C7-E0A9-C622CF074200}"/>
                  </a:ext>
                </a:extLst>
              </p:cNvPr>
              <p:cNvSpPr txBox="1">
                <a:spLocks noRot="1" noChangeAspect="1" noMove="1" noResize="1" noEditPoints="1" noAdjustHandles="1" noChangeArrowheads="1" noChangeShapeType="1" noTextEdit="1"/>
              </p:cNvSpPr>
              <p:nvPr/>
            </p:nvSpPr>
            <p:spPr>
              <a:xfrm>
                <a:off x="505691" y="905940"/>
                <a:ext cx="11125200" cy="4522713"/>
              </a:xfrm>
              <a:prstGeom prst="rect">
                <a:avLst/>
              </a:prstGeom>
              <a:blipFill>
                <a:blip r:embed="rId2"/>
                <a:stretch>
                  <a:fillRect l="-493" t="-270" r="-219" b="-1617"/>
                </a:stretch>
              </a:blipFill>
            </p:spPr>
            <p:txBody>
              <a:bodyPr/>
              <a:lstStyle/>
              <a:p>
                <a:r>
                  <a:rPr lang="en-US">
                    <a:noFill/>
                  </a:rPr>
                  <a:t> </a:t>
                </a:r>
              </a:p>
            </p:txBody>
          </p:sp>
        </mc:Fallback>
      </mc:AlternateContent>
    </p:spTree>
    <p:extLst>
      <p:ext uri="{BB962C8B-B14F-4D97-AF65-F5344CB8AC3E}">
        <p14:creationId xmlns:p14="http://schemas.microsoft.com/office/powerpoint/2010/main" val="266286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4A45DD3-603E-F908-E737-6487EBD6C237}"/>
              </a:ext>
            </a:extLst>
          </p:cNvPr>
          <p:cNvSpPr txBox="1"/>
          <p:nvPr/>
        </p:nvSpPr>
        <p:spPr>
          <a:xfrm>
            <a:off x="335091" y="505476"/>
            <a:ext cx="11455557" cy="923330"/>
          </a:xfrm>
          <a:prstGeom prst="rect">
            <a:avLst/>
          </a:prstGeom>
          <a:noFill/>
        </p:spPr>
        <p:txBody>
          <a:bodyPr wrap="square" rtlCol="0">
            <a:spAutoFit/>
          </a:bodyPr>
          <a:lstStyle/>
          <a:p>
            <a:r>
              <a:rPr kumimoji="1" lang="ja-JP" altLang="en-US" dirty="0"/>
              <a:t>逆に、この帰無仮説を棄却するためには、いくらのインフォメーションレシオが必要か？</a:t>
            </a:r>
            <a:endParaRPr kumimoji="1" lang="en-US" altLang="ja-JP" dirty="0"/>
          </a:p>
          <a:p>
            <a:endParaRPr lang="en-US" altLang="ja-JP" dirty="0"/>
          </a:p>
          <a:p>
            <a:r>
              <a:rPr lang="en-US" altLang="ja-JP" dirty="0"/>
              <a:t>t</a:t>
            </a:r>
            <a:r>
              <a:rPr lang="ja-JP" altLang="en-US" dirty="0"/>
              <a:t>値が</a:t>
            </a:r>
            <a:r>
              <a:rPr lang="en-US" altLang="ja-JP" dirty="0"/>
              <a:t>1.83</a:t>
            </a:r>
            <a:r>
              <a:rPr lang="ja-JP" altLang="en-US" dirty="0"/>
              <a:t>よりも大きな値になれば良い</a:t>
            </a:r>
            <a:endParaRPr kumimoji="1" lang="ja-JP" altLang="en-US" dirty="0"/>
          </a:p>
        </p:txBody>
      </p:sp>
      <p:pic>
        <p:nvPicPr>
          <p:cNvPr id="6" name="図 5">
            <a:extLst>
              <a:ext uri="{FF2B5EF4-FFF2-40B4-BE49-F238E27FC236}">
                <a16:creationId xmlns:a16="http://schemas.microsoft.com/office/drawing/2014/main" id="{33F2C926-D539-7CE3-79E9-0ADB541DD99C}"/>
              </a:ext>
            </a:extLst>
          </p:cNvPr>
          <p:cNvPicPr>
            <a:picLocks noChangeAspect="1"/>
          </p:cNvPicPr>
          <p:nvPr/>
        </p:nvPicPr>
        <p:blipFill rotWithShape="1">
          <a:blip r:embed="rId2">
            <a:extLst>
              <a:ext uri="{28A0092B-C50C-407E-A947-70E740481C1C}">
                <a14:useLocalDpi xmlns:a14="http://schemas.microsoft.com/office/drawing/2010/main" val="0"/>
              </a:ext>
            </a:extLst>
          </a:blip>
          <a:srcRect l="8669" t="35793" r="47874" b="40734"/>
          <a:stretch/>
        </p:blipFill>
        <p:spPr>
          <a:xfrm>
            <a:off x="401352" y="1428806"/>
            <a:ext cx="4174435" cy="3374610"/>
          </a:xfrm>
          <a:prstGeom prst="rect">
            <a:avLst/>
          </a:prstGeom>
        </p:spPr>
      </p:pic>
      <p:sp>
        <p:nvSpPr>
          <p:cNvPr id="7" name="テキスト ボックス 6">
            <a:extLst>
              <a:ext uri="{FF2B5EF4-FFF2-40B4-BE49-F238E27FC236}">
                <a16:creationId xmlns:a16="http://schemas.microsoft.com/office/drawing/2014/main" id="{000A17AB-E248-98BE-079F-DFE016185032}"/>
              </a:ext>
            </a:extLst>
          </p:cNvPr>
          <p:cNvSpPr txBox="1"/>
          <p:nvPr/>
        </p:nvSpPr>
        <p:spPr>
          <a:xfrm>
            <a:off x="630425" y="4924129"/>
            <a:ext cx="11092069" cy="646331"/>
          </a:xfrm>
          <a:prstGeom prst="rect">
            <a:avLst/>
          </a:prstGeom>
          <a:noFill/>
        </p:spPr>
        <p:txBody>
          <a:bodyPr wrap="square" rtlCol="0">
            <a:spAutoFit/>
          </a:bodyPr>
          <a:lstStyle/>
          <a:p>
            <a:r>
              <a:rPr lang="ja-JP" altLang="en-US" dirty="0"/>
              <a:t>つまり、インフォメーションレシオが</a:t>
            </a:r>
            <a:r>
              <a:rPr lang="en-US" altLang="ja-JP" dirty="0"/>
              <a:t>0.6</a:t>
            </a:r>
            <a:r>
              <a:rPr lang="ja-JP" altLang="en-US" dirty="0"/>
              <a:t>よりも大きい値なら棄却できる。</a:t>
            </a:r>
            <a:endParaRPr lang="en-US" altLang="ja-JP" dirty="0"/>
          </a:p>
          <a:p>
            <a:r>
              <a:rPr kumimoji="1" lang="ja-JP" altLang="en-US" dirty="0"/>
              <a:t>そして、アクティブリターンの</a:t>
            </a:r>
            <a:r>
              <a:rPr lang="ja-JP" altLang="en-US" dirty="0"/>
              <a:t>標本平均が</a:t>
            </a:r>
            <a:r>
              <a:rPr lang="en-US" altLang="ja-JP" dirty="0"/>
              <a:t>0.752</a:t>
            </a:r>
            <a:r>
              <a:rPr lang="ja-JP" altLang="en-US" dirty="0"/>
              <a:t>％より大きければ、帰無仮説は棄却できたということ。</a:t>
            </a:r>
            <a:endParaRPr kumimoji="1" lang="ja-JP" altLang="en-US" dirty="0"/>
          </a:p>
        </p:txBody>
      </p:sp>
    </p:spTree>
    <p:extLst>
      <p:ext uri="{BB962C8B-B14F-4D97-AF65-F5344CB8AC3E}">
        <p14:creationId xmlns:p14="http://schemas.microsoft.com/office/powerpoint/2010/main" val="2788997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4513F15-B43E-522A-2AB7-97DC826FACD0}"/>
              </a:ext>
            </a:extLst>
          </p:cNvPr>
          <p:cNvSpPr txBox="1"/>
          <p:nvPr/>
        </p:nvSpPr>
        <p:spPr>
          <a:xfrm>
            <a:off x="329410" y="211183"/>
            <a:ext cx="11319250" cy="2585323"/>
          </a:xfrm>
          <a:prstGeom prst="rect">
            <a:avLst/>
          </a:prstGeom>
          <a:noFill/>
        </p:spPr>
        <p:txBody>
          <a:bodyPr wrap="square" rtlCol="0">
            <a:spAutoFit/>
          </a:bodyPr>
          <a:lstStyle/>
          <a:p>
            <a:r>
              <a:rPr kumimoji="1" lang="ja-JP" altLang="en-US" dirty="0"/>
              <a:t>リスク調整後のリターンのその他の尺度について</a:t>
            </a:r>
            <a:endParaRPr kumimoji="1" lang="en-US" altLang="ja-JP" dirty="0"/>
          </a:p>
          <a:p>
            <a:endParaRPr lang="en-US" altLang="ja-JP" dirty="0"/>
          </a:p>
          <a:p>
            <a:r>
              <a:rPr kumimoji="1" lang="ja-JP" altLang="en-US" dirty="0"/>
              <a:t>インフォメーションレシオやシャープレシオは、ファンドのリスクを反映したリターンで、</a:t>
            </a:r>
            <a:r>
              <a:rPr kumimoji="1" lang="ja-JP" altLang="en-US" dirty="0">
                <a:highlight>
                  <a:srgbClr val="FFFF00"/>
                </a:highlight>
              </a:rPr>
              <a:t>リスク調整後のリターン</a:t>
            </a:r>
            <a:r>
              <a:rPr kumimoji="1" lang="ja-JP" altLang="en-US" dirty="0"/>
              <a:t>といわれる。このほかにも、</a:t>
            </a:r>
            <a:r>
              <a:rPr kumimoji="1" lang="ja-JP" altLang="en-US" u="sng" dirty="0"/>
              <a:t>ジェンセンのアルファ、トレイナーの測度</a:t>
            </a:r>
            <a:r>
              <a:rPr kumimoji="1" lang="ja-JP" altLang="en-US" dirty="0"/>
              <a:t>などもある。</a:t>
            </a:r>
            <a:endParaRPr kumimoji="1" lang="en-US" altLang="ja-JP" dirty="0"/>
          </a:p>
          <a:p>
            <a:endParaRPr lang="en-US" altLang="ja-JP" dirty="0"/>
          </a:p>
          <a:p>
            <a:r>
              <a:rPr kumimoji="1" lang="ja-JP" altLang="en-US" dirty="0"/>
              <a:t>ジェンセンの</a:t>
            </a:r>
            <a:r>
              <a:rPr kumimoji="1" lang="en-US" altLang="ja-JP" dirty="0"/>
              <a:t>α</a:t>
            </a:r>
            <a:r>
              <a:rPr kumimoji="1" lang="ja-JP" altLang="en-US" dirty="0"/>
              <a:t>・・</a:t>
            </a:r>
            <a:r>
              <a:rPr lang="ja-JP" altLang="en-US" dirty="0"/>
              <a:t>・これもパフォーマンスを測る尺度の一つで、ポートフォリオのリターンが理論的に期待されるリターンに比べてどれだけ上回ったを示す指標。</a:t>
            </a:r>
            <a:endParaRPr kumimoji="1" lang="en-US" altLang="ja-JP" dirty="0"/>
          </a:p>
          <a:p>
            <a:endParaRPr lang="en-US" altLang="ja-JP" dirty="0"/>
          </a:p>
          <a:p>
            <a:r>
              <a:rPr lang="en-US" altLang="ja-JP" dirty="0"/>
              <a:t>CAPM</a:t>
            </a:r>
            <a:r>
              <a:rPr lang="ja-JP" altLang="en-US" dirty="0"/>
              <a:t>の関係式</a:t>
            </a:r>
            <a:endParaRPr kumimoji="1" lang="en-US" altLang="ja-JP" dirty="0"/>
          </a:p>
        </p:txBody>
      </p:sp>
      <p:cxnSp>
        <p:nvCxnSpPr>
          <p:cNvPr id="7" name="直線矢印コネクタ 6">
            <a:extLst>
              <a:ext uri="{FF2B5EF4-FFF2-40B4-BE49-F238E27FC236}">
                <a16:creationId xmlns:a16="http://schemas.microsoft.com/office/drawing/2014/main" id="{7C714E8B-DB94-C315-679D-562AD6297271}"/>
              </a:ext>
            </a:extLst>
          </p:cNvPr>
          <p:cNvCxnSpPr>
            <a:cxnSpLocks/>
          </p:cNvCxnSpPr>
          <p:nvPr/>
        </p:nvCxnSpPr>
        <p:spPr>
          <a:xfrm flipV="1">
            <a:off x="7593493" y="2765272"/>
            <a:ext cx="0" cy="2493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a:extLst>
              <a:ext uri="{FF2B5EF4-FFF2-40B4-BE49-F238E27FC236}">
                <a16:creationId xmlns:a16="http://schemas.microsoft.com/office/drawing/2014/main" id="{D2E8A5CF-2CD0-8BEF-A8E9-D282299E46F4}"/>
              </a:ext>
            </a:extLst>
          </p:cNvPr>
          <p:cNvCxnSpPr/>
          <p:nvPr/>
        </p:nvCxnSpPr>
        <p:spPr>
          <a:xfrm>
            <a:off x="7576456" y="5258574"/>
            <a:ext cx="32770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81F4CF51-3286-9AF5-C89C-371E32243A2B}"/>
              </a:ext>
            </a:extLst>
          </p:cNvPr>
          <p:cNvCxnSpPr>
            <a:cxnSpLocks/>
          </p:cNvCxnSpPr>
          <p:nvPr/>
        </p:nvCxnSpPr>
        <p:spPr>
          <a:xfrm flipV="1">
            <a:off x="7559417" y="3475211"/>
            <a:ext cx="3152125" cy="1408517"/>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直線コネクタ 15">
            <a:extLst>
              <a:ext uri="{FF2B5EF4-FFF2-40B4-BE49-F238E27FC236}">
                <a16:creationId xmlns:a16="http://schemas.microsoft.com/office/drawing/2014/main" id="{4B8D6FF8-7923-ED41-A44A-474FA9AD8403}"/>
              </a:ext>
            </a:extLst>
          </p:cNvPr>
          <p:cNvCxnSpPr/>
          <p:nvPr/>
        </p:nvCxnSpPr>
        <p:spPr>
          <a:xfrm>
            <a:off x="7559417" y="4875210"/>
            <a:ext cx="3152125"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フローチャート: 結合子 16">
            <a:extLst>
              <a:ext uri="{FF2B5EF4-FFF2-40B4-BE49-F238E27FC236}">
                <a16:creationId xmlns:a16="http://schemas.microsoft.com/office/drawing/2014/main" id="{9D2A7D8A-2F11-FB3A-58BD-AB68B047C4C7}"/>
              </a:ext>
            </a:extLst>
          </p:cNvPr>
          <p:cNvSpPr/>
          <p:nvPr/>
        </p:nvSpPr>
        <p:spPr>
          <a:xfrm>
            <a:off x="8712356" y="4349995"/>
            <a:ext cx="68154"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B638DADF-98DD-42CA-7952-5C252A7BF4A5}"/>
              </a:ext>
            </a:extLst>
          </p:cNvPr>
          <p:cNvSpPr/>
          <p:nvPr/>
        </p:nvSpPr>
        <p:spPr>
          <a:xfrm flipV="1">
            <a:off x="7548057" y="4846813"/>
            <a:ext cx="73834"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AFFCD31A-C43A-FBDB-667E-FF27AD87940D}"/>
              </a:ext>
            </a:extLst>
          </p:cNvPr>
          <p:cNvSpPr/>
          <p:nvPr/>
        </p:nvSpPr>
        <p:spPr>
          <a:xfrm flipV="1">
            <a:off x="9881386" y="3795907"/>
            <a:ext cx="73834"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8229D3B7-62E2-D052-E0CD-692780ABF1A8}"/>
              </a:ext>
            </a:extLst>
          </p:cNvPr>
          <p:cNvCxnSpPr>
            <a:cxnSpLocks/>
          </p:cNvCxnSpPr>
          <p:nvPr/>
        </p:nvCxnSpPr>
        <p:spPr>
          <a:xfrm>
            <a:off x="8746433" y="4372855"/>
            <a:ext cx="0" cy="885719"/>
          </a:xfrm>
          <a:prstGeom prst="line">
            <a:avLst/>
          </a:prstGeom>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71A3F3B-BE0C-31DF-78FB-2AE17833B3FE}"/>
              </a:ext>
            </a:extLst>
          </p:cNvPr>
          <p:cNvSpPr txBox="1"/>
          <p:nvPr/>
        </p:nvSpPr>
        <p:spPr>
          <a:xfrm>
            <a:off x="6641326" y="2795532"/>
            <a:ext cx="806484" cy="276999"/>
          </a:xfrm>
          <a:prstGeom prst="rect">
            <a:avLst/>
          </a:prstGeom>
          <a:noFill/>
        </p:spPr>
        <p:txBody>
          <a:bodyPr wrap="square" rtlCol="0">
            <a:spAutoFit/>
          </a:bodyPr>
          <a:lstStyle/>
          <a:p>
            <a:r>
              <a:rPr kumimoji="1" lang="ja-JP" altLang="en-US" sz="1200" dirty="0"/>
              <a:t>リターン</a:t>
            </a:r>
          </a:p>
        </p:txBody>
      </p:sp>
      <p:sp>
        <p:nvSpPr>
          <p:cNvPr id="24" name="テキスト ボックス 23">
            <a:extLst>
              <a:ext uri="{FF2B5EF4-FFF2-40B4-BE49-F238E27FC236}">
                <a16:creationId xmlns:a16="http://schemas.microsoft.com/office/drawing/2014/main" id="{595A3766-7085-0422-586C-9E2CF21A8FB4}"/>
              </a:ext>
            </a:extLst>
          </p:cNvPr>
          <p:cNvSpPr txBox="1"/>
          <p:nvPr/>
        </p:nvSpPr>
        <p:spPr>
          <a:xfrm>
            <a:off x="10711542" y="5088835"/>
            <a:ext cx="465719" cy="369332"/>
          </a:xfrm>
          <a:prstGeom prst="rect">
            <a:avLst/>
          </a:prstGeom>
          <a:noFill/>
        </p:spPr>
        <p:txBody>
          <a:bodyPr wrap="square" rtlCol="0">
            <a:spAutoFit/>
          </a:bodyPr>
          <a:lstStyle/>
          <a:p>
            <a:r>
              <a:rPr kumimoji="1" lang="en-US" altLang="ja-JP" dirty="0"/>
              <a:t>β</a:t>
            </a:r>
          </a:p>
        </p:txBody>
      </p:sp>
      <p:sp>
        <p:nvSpPr>
          <p:cNvPr id="25" name="テキスト ボックス 24">
            <a:extLst>
              <a:ext uri="{FF2B5EF4-FFF2-40B4-BE49-F238E27FC236}">
                <a16:creationId xmlns:a16="http://schemas.microsoft.com/office/drawing/2014/main" id="{17C83674-561C-025C-69A2-4B8BC5010FE1}"/>
              </a:ext>
            </a:extLst>
          </p:cNvPr>
          <p:cNvSpPr txBox="1"/>
          <p:nvPr/>
        </p:nvSpPr>
        <p:spPr>
          <a:xfrm>
            <a:off x="8056374" y="3982107"/>
            <a:ext cx="985393" cy="276999"/>
          </a:xfrm>
          <a:prstGeom prst="rect">
            <a:avLst/>
          </a:prstGeom>
          <a:noFill/>
        </p:spPr>
        <p:txBody>
          <a:bodyPr wrap="square" rtlCol="0">
            <a:spAutoFit/>
          </a:bodyPr>
          <a:lstStyle/>
          <a:p>
            <a:r>
              <a:rPr kumimoji="1" lang="ja-JP" altLang="en-US" sz="1200" dirty="0"/>
              <a:t>市場の平均</a:t>
            </a:r>
          </a:p>
        </p:txBody>
      </p:sp>
      <p:sp>
        <p:nvSpPr>
          <p:cNvPr id="26" name="テキスト ボックス 25">
            <a:extLst>
              <a:ext uri="{FF2B5EF4-FFF2-40B4-BE49-F238E27FC236}">
                <a16:creationId xmlns:a16="http://schemas.microsoft.com/office/drawing/2014/main" id="{F89578DD-086D-AF3E-FA67-ED32FDE5660F}"/>
              </a:ext>
            </a:extLst>
          </p:cNvPr>
          <p:cNvSpPr txBox="1"/>
          <p:nvPr/>
        </p:nvSpPr>
        <p:spPr>
          <a:xfrm>
            <a:off x="6485992" y="4706525"/>
            <a:ext cx="1135899" cy="276999"/>
          </a:xfrm>
          <a:prstGeom prst="rect">
            <a:avLst/>
          </a:prstGeom>
          <a:noFill/>
        </p:spPr>
        <p:txBody>
          <a:bodyPr wrap="square" rtlCol="0">
            <a:spAutoFit/>
          </a:bodyPr>
          <a:lstStyle/>
          <a:p>
            <a:r>
              <a:rPr kumimoji="1" lang="ja-JP" altLang="en-US" sz="1200" dirty="0"/>
              <a:t>無リスク資産</a:t>
            </a:r>
          </a:p>
        </p:txBody>
      </p:sp>
      <p:sp>
        <p:nvSpPr>
          <p:cNvPr id="27" name="テキスト ボックス 26">
            <a:extLst>
              <a:ext uri="{FF2B5EF4-FFF2-40B4-BE49-F238E27FC236}">
                <a16:creationId xmlns:a16="http://schemas.microsoft.com/office/drawing/2014/main" id="{446ECD67-7DAF-A3D4-130B-4BCB56E0851F}"/>
              </a:ext>
            </a:extLst>
          </p:cNvPr>
          <p:cNvSpPr txBox="1"/>
          <p:nvPr/>
        </p:nvSpPr>
        <p:spPr>
          <a:xfrm>
            <a:off x="9881386" y="3102131"/>
            <a:ext cx="379576" cy="369332"/>
          </a:xfrm>
          <a:prstGeom prst="rect">
            <a:avLst/>
          </a:prstGeom>
          <a:noFill/>
        </p:spPr>
        <p:txBody>
          <a:bodyPr wrap="square" rtlCol="0">
            <a:spAutoFit/>
          </a:bodyPr>
          <a:lstStyle/>
          <a:p>
            <a:r>
              <a:rPr kumimoji="1" lang="en-US" altLang="ja-JP" dirty="0"/>
              <a:t>A</a:t>
            </a:r>
            <a:endParaRPr kumimoji="1" lang="ja-JP" altLang="en-US" dirty="0"/>
          </a:p>
        </p:txBody>
      </p:sp>
      <p:sp>
        <p:nvSpPr>
          <p:cNvPr id="28" name="フローチャート: 結合子 27">
            <a:extLst>
              <a:ext uri="{FF2B5EF4-FFF2-40B4-BE49-F238E27FC236}">
                <a16:creationId xmlns:a16="http://schemas.microsoft.com/office/drawing/2014/main" id="{44876F08-7D8E-C399-579E-B09B432F9517}"/>
              </a:ext>
            </a:extLst>
          </p:cNvPr>
          <p:cNvSpPr/>
          <p:nvPr/>
        </p:nvSpPr>
        <p:spPr>
          <a:xfrm>
            <a:off x="9881386" y="3405503"/>
            <a:ext cx="73833"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a:extLst>
              <a:ext uri="{FF2B5EF4-FFF2-40B4-BE49-F238E27FC236}">
                <a16:creationId xmlns:a16="http://schemas.microsoft.com/office/drawing/2014/main" id="{78EB16F6-F8BC-F9C0-3213-35DC71DCD48A}"/>
              </a:ext>
            </a:extLst>
          </p:cNvPr>
          <p:cNvCxnSpPr>
            <a:cxnSpLocks/>
          </p:cNvCxnSpPr>
          <p:nvPr/>
        </p:nvCxnSpPr>
        <p:spPr>
          <a:xfrm flipV="1">
            <a:off x="9918302" y="3467977"/>
            <a:ext cx="0" cy="390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6EA27740-772E-0770-F711-5E8ADE62A048}"/>
              </a:ext>
            </a:extLst>
          </p:cNvPr>
          <p:cNvSpPr txBox="1"/>
          <p:nvPr/>
        </p:nvSpPr>
        <p:spPr>
          <a:xfrm>
            <a:off x="9480509" y="3509089"/>
            <a:ext cx="508314" cy="276999"/>
          </a:xfrm>
          <a:prstGeom prst="rect">
            <a:avLst/>
          </a:prstGeom>
          <a:noFill/>
        </p:spPr>
        <p:txBody>
          <a:bodyPr wrap="square" rtlCol="0">
            <a:spAutoFit/>
          </a:bodyPr>
          <a:lstStyle/>
          <a:p>
            <a:r>
              <a:rPr kumimoji="1" lang="ja-JP" altLang="en-US" sz="1200" dirty="0"/>
              <a:t>＋</a:t>
            </a:r>
            <a:r>
              <a:rPr kumimoji="1" lang="en-US" altLang="ja-JP" sz="1200" dirty="0"/>
              <a:t>α</a:t>
            </a:r>
            <a:endParaRPr kumimoji="1" lang="ja-JP" altLang="en-US" sz="1200" dirty="0"/>
          </a:p>
        </p:txBody>
      </p:sp>
      <p:pic>
        <p:nvPicPr>
          <p:cNvPr id="33" name="図 32">
            <a:extLst>
              <a:ext uri="{FF2B5EF4-FFF2-40B4-BE49-F238E27FC236}">
                <a16:creationId xmlns:a16="http://schemas.microsoft.com/office/drawing/2014/main" id="{1EC1E8BA-C3AE-EA42-B787-0DD7F5A5C7DC}"/>
              </a:ext>
            </a:extLst>
          </p:cNvPr>
          <p:cNvPicPr>
            <a:picLocks noChangeAspect="1"/>
          </p:cNvPicPr>
          <p:nvPr/>
        </p:nvPicPr>
        <p:blipFill rotWithShape="1">
          <a:blip r:embed="rId2">
            <a:extLst>
              <a:ext uri="{28A0092B-C50C-407E-A947-70E740481C1C}">
                <a14:useLocalDpi xmlns:a14="http://schemas.microsoft.com/office/drawing/2010/main" val="0"/>
              </a:ext>
            </a:extLst>
          </a:blip>
          <a:srcRect l="3138" t="29648" r="59533" b="64886"/>
          <a:stretch/>
        </p:blipFill>
        <p:spPr>
          <a:xfrm>
            <a:off x="215820" y="2672247"/>
            <a:ext cx="2981737" cy="667103"/>
          </a:xfrm>
          <a:prstGeom prst="rect">
            <a:avLst/>
          </a:prstGeom>
        </p:spPr>
      </p:pic>
      <p:sp>
        <p:nvSpPr>
          <p:cNvPr id="34" name="テキスト ボックス 33">
            <a:extLst>
              <a:ext uri="{FF2B5EF4-FFF2-40B4-BE49-F238E27FC236}">
                <a16:creationId xmlns:a16="http://schemas.microsoft.com/office/drawing/2014/main" id="{1AE6F776-5F7D-2303-D627-07A65702ABAB}"/>
              </a:ext>
            </a:extLst>
          </p:cNvPr>
          <p:cNvSpPr txBox="1"/>
          <p:nvPr/>
        </p:nvSpPr>
        <p:spPr>
          <a:xfrm>
            <a:off x="8587407" y="5275935"/>
            <a:ext cx="249898" cy="553998"/>
          </a:xfrm>
          <a:prstGeom prst="rect">
            <a:avLst/>
          </a:prstGeom>
          <a:noFill/>
        </p:spPr>
        <p:txBody>
          <a:bodyPr wrap="square" rtlCol="0">
            <a:spAutoFit/>
          </a:bodyPr>
          <a:lstStyle/>
          <a:p>
            <a:r>
              <a:rPr kumimoji="1" lang="ja-JP" altLang="en-US" sz="1200" dirty="0"/>
              <a:t>１</a:t>
            </a:r>
            <a:endParaRPr kumimoji="1" lang="en-US" altLang="ja-JP" sz="1200" dirty="0"/>
          </a:p>
          <a:p>
            <a:endParaRPr kumimoji="1" lang="ja-JP" altLang="en-US" dirty="0"/>
          </a:p>
        </p:txBody>
      </p:sp>
      <p:sp>
        <p:nvSpPr>
          <p:cNvPr id="35" name="テキスト ボックス 34">
            <a:extLst>
              <a:ext uri="{FF2B5EF4-FFF2-40B4-BE49-F238E27FC236}">
                <a16:creationId xmlns:a16="http://schemas.microsoft.com/office/drawing/2014/main" id="{8EC844BB-6206-BDAE-DD09-C8F7ECDEACD6}"/>
              </a:ext>
            </a:extLst>
          </p:cNvPr>
          <p:cNvSpPr txBox="1"/>
          <p:nvPr/>
        </p:nvSpPr>
        <p:spPr>
          <a:xfrm>
            <a:off x="3816626" y="2932392"/>
            <a:ext cx="2731840" cy="1169551"/>
          </a:xfrm>
          <a:prstGeom prst="rect">
            <a:avLst/>
          </a:prstGeom>
          <a:noFill/>
        </p:spPr>
        <p:txBody>
          <a:bodyPr wrap="square" rtlCol="0">
            <a:spAutoFit/>
          </a:bodyPr>
          <a:lstStyle/>
          <a:p>
            <a:r>
              <a:rPr kumimoji="1" lang="ja-JP" altLang="en-US" sz="1400" dirty="0"/>
              <a:t>Ｒ</a:t>
            </a:r>
            <a:r>
              <a:rPr kumimoji="1" lang="en-US" altLang="ja-JP" sz="1100" dirty="0" err="1"/>
              <a:t>i</a:t>
            </a:r>
            <a:r>
              <a:rPr lang="ja-JP" altLang="en-US" sz="1400" dirty="0"/>
              <a:t>＝ポートフォリオのリターン</a:t>
            </a:r>
            <a:endParaRPr kumimoji="1" lang="en-US" altLang="ja-JP" sz="1400" dirty="0"/>
          </a:p>
          <a:p>
            <a:r>
              <a:rPr kumimoji="1" lang="en-US" altLang="ja-JP" sz="1400" dirty="0"/>
              <a:t>R</a:t>
            </a:r>
            <a:r>
              <a:rPr kumimoji="1" lang="ja-JP" altLang="en-US" sz="1050" dirty="0"/>
              <a:t>ｆ</a:t>
            </a:r>
            <a:r>
              <a:rPr kumimoji="1" lang="ja-JP" altLang="en-US" sz="1400" dirty="0"/>
              <a:t>＝無リスク資産のリターン</a:t>
            </a:r>
            <a:endParaRPr kumimoji="1" lang="en-US" altLang="ja-JP" sz="1400" dirty="0"/>
          </a:p>
          <a:p>
            <a:r>
              <a:rPr kumimoji="1" lang="ja-JP" altLang="en-US" sz="1400" dirty="0"/>
              <a:t>Ｒ</a:t>
            </a:r>
            <a:r>
              <a:rPr kumimoji="1" lang="ja-JP" altLang="en-US" sz="1100" dirty="0"/>
              <a:t>Ｍ</a:t>
            </a:r>
            <a:r>
              <a:rPr kumimoji="1" lang="ja-JP" altLang="en-US" sz="1400" dirty="0"/>
              <a:t>＝市場ポートフォリオのリターン</a:t>
            </a:r>
            <a:endParaRPr kumimoji="1" lang="en-US" altLang="ja-JP" sz="1400" dirty="0"/>
          </a:p>
          <a:p>
            <a:r>
              <a:rPr kumimoji="1" lang="en-US" altLang="ja-JP" sz="1400" dirty="0"/>
              <a:t>β</a:t>
            </a:r>
            <a:r>
              <a:rPr kumimoji="1" lang="ja-JP" altLang="en-US" sz="1400" dirty="0"/>
              <a:t>＝リスク感応度</a:t>
            </a:r>
          </a:p>
        </p:txBody>
      </p:sp>
      <p:pic>
        <p:nvPicPr>
          <p:cNvPr id="37" name="図 36">
            <a:extLst>
              <a:ext uri="{FF2B5EF4-FFF2-40B4-BE49-F238E27FC236}">
                <a16:creationId xmlns:a16="http://schemas.microsoft.com/office/drawing/2014/main" id="{B4E63A84-057B-7BA0-0934-8FC7EF5827C6}"/>
              </a:ext>
            </a:extLst>
          </p:cNvPr>
          <p:cNvPicPr>
            <a:picLocks noChangeAspect="1"/>
          </p:cNvPicPr>
          <p:nvPr/>
        </p:nvPicPr>
        <p:blipFill rotWithShape="1">
          <a:blip r:embed="rId2">
            <a:extLst>
              <a:ext uri="{28A0092B-C50C-407E-A947-70E740481C1C}">
                <a14:useLocalDpi xmlns:a14="http://schemas.microsoft.com/office/drawing/2010/main" val="0"/>
              </a:ext>
            </a:extLst>
          </a:blip>
          <a:srcRect l="5416" t="48693" r="44347" b="46214"/>
          <a:stretch/>
        </p:blipFill>
        <p:spPr>
          <a:xfrm>
            <a:off x="165302" y="3339350"/>
            <a:ext cx="3784792" cy="586316"/>
          </a:xfrm>
          <a:prstGeom prst="rect">
            <a:avLst/>
          </a:prstGeom>
        </p:spPr>
      </p:pic>
      <p:sp>
        <p:nvSpPr>
          <p:cNvPr id="39" name="テキスト ボックス 38">
            <a:extLst>
              <a:ext uri="{FF2B5EF4-FFF2-40B4-BE49-F238E27FC236}">
                <a16:creationId xmlns:a16="http://schemas.microsoft.com/office/drawing/2014/main" id="{382922DB-88F6-141A-5792-888F0D08C63A}"/>
              </a:ext>
            </a:extLst>
          </p:cNvPr>
          <p:cNvSpPr txBox="1"/>
          <p:nvPr/>
        </p:nvSpPr>
        <p:spPr>
          <a:xfrm>
            <a:off x="165302" y="4078594"/>
            <a:ext cx="6604665" cy="2585323"/>
          </a:xfrm>
          <a:prstGeom prst="rect">
            <a:avLst/>
          </a:prstGeom>
          <a:noFill/>
        </p:spPr>
        <p:txBody>
          <a:bodyPr wrap="square" rtlCol="0">
            <a:spAutoFit/>
          </a:bodyPr>
          <a:lstStyle/>
          <a:p>
            <a:r>
              <a:rPr kumimoji="1" lang="ja-JP" altLang="en-US" dirty="0"/>
              <a:t>　</a:t>
            </a:r>
            <a:r>
              <a:rPr kumimoji="1" lang="en-US" altLang="ja-JP" dirty="0"/>
              <a:t>CAPM</a:t>
            </a:r>
            <a:r>
              <a:rPr kumimoji="1" lang="ja-JP" altLang="en-US" dirty="0"/>
              <a:t>の理論が成り立てば、すべてのファンドが右のグラフの直線上にあると考えられるが、現実ではそうではない。</a:t>
            </a:r>
            <a:br>
              <a:rPr kumimoji="1" lang="en-US" altLang="ja-JP" dirty="0"/>
            </a:br>
            <a:r>
              <a:rPr kumimoji="1" lang="ja-JP" altLang="en-US" dirty="0"/>
              <a:t>　</a:t>
            </a:r>
            <a:r>
              <a:rPr lang="ja-JP" altLang="en-US" dirty="0"/>
              <a:t>右のグラフの</a:t>
            </a:r>
            <a:r>
              <a:rPr lang="en-US" altLang="ja-JP" dirty="0"/>
              <a:t>A</a:t>
            </a:r>
            <a:r>
              <a:rPr lang="ja-JP" altLang="en-US" dirty="0"/>
              <a:t>の時の、「ポートフォリオ</a:t>
            </a:r>
            <a:r>
              <a:rPr lang="en-US" altLang="ja-JP" dirty="0"/>
              <a:t>A</a:t>
            </a:r>
            <a:r>
              <a:rPr lang="ja-JP" altLang="en-US" dirty="0"/>
              <a:t>のリターンー</a:t>
            </a:r>
            <a:r>
              <a:rPr lang="en-US" altLang="ja-JP" dirty="0"/>
              <a:t>CAPM</a:t>
            </a:r>
            <a:r>
              <a:rPr lang="ja-JP" altLang="en-US" dirty="0"/>
              <a:t>によるリターン」がジェンセンの</a:t>
            </a:r>
            <a:r>
              <a:rPr lang="en-US" altLang="ja-JP" dirty="0"/>
              <a:t>α</a:t>
            </a:r>
            <a:r>
              <a:rPr lang="ja-JP" altLang="en-US" dirty="0"/>
              <a:t>であり、</a:t>
            </a:r>
            <a:r>
              <a:rPr lang="en-US" altLang="ja-JP" dirty="0"/>
              <a:t>β</a:t>
            </a:r>
            <a:r>
              <a:rPr lang="ja-JP" altLang="en-US" dirty="0"/>
              <a:t>が同じ時の儲かり度合いと言える。</a:t>
            </a:r>
            <a:endParaRPr lang="en-US" altLang="ja-JP" dirty="0"/>
          </a:p>
          <a:p>
            <a:endParaRPr kumimoji="1" lang="en-US" altLang="ja-JP" dirty="0"/>
          </a:p>
          <a:p>
            <a:r>
              <a:rPr lang="ja-JP" altLang="en-US" dirty="0"/>
              <a:t>つまり、</a:t>
            </a:r>
            <a:r>
              <a:rPr lang="en-US" altLang="ja-JP" dirty="0"/>
              <a:t>α</a:t>
            </a:r>
            <a:r>
              <a:rPr lang="ja-JP" altLang="en-US" dirty="0"/>
              <a:t>がプラスなら、</a:t>
            </a:r>
            <a:r>
              <a:rPr lang="en-US" altLang="ja-JP" dirty="0"/>
              <a:t>CAPM</a:t>
            </a:r>
            <a:r>
              <a:rPr lang="ja-JP" altLang="en-US" dirty="0"/>
              <a:t>では説明できないようなリターンを上げたことになり、マイナスなら運用の失敗があったと考えることができる。</a:t>
            </a:r>
            <a:endParaRPr kumimoji="1" lang="ja-JP" altLang="en-US" dirty="0"/>
          </a:p>
        </p:txBody>
      </p:sp>
    </p:spTree>
    <p:extLst>
      <p:ext uri="{BB962C8B-B14F-4D97-AF65-F5344CB8AC3E}">
        <p14:creationId xmlns:p14="http://schemas.microsoft.com/office/powerpoint/2010/main" val="93650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矢印コネクタ 6">
            <a:extLst>
              <a:ext uri="{FF2B5EF4-FFF2-40B4-BE49-F238E27FC236}">
                <a16:creationId xmlns:a16="http://schemas.microsoft.com/office/drawing/2014/main" id="{7C714E8B-DB94-C315-679D-562AD6297271}"/>
              </a:ext>
            </a:extLst>
          </p:cNvPr>
          <p:cNvCxnSpPr>
            <a:cxnSpLocks/>
          </p:cNvCxnSpPr>
          <p:nvPr/>
        </p:nvCxnSpPr>
        <p:spPr>
          <a:xfrm flipV="1">
            <a:off x="7187409" y="426446"/>
            <a:ext cx="0" cy="24933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直線矢印コネクタ 8">
            <a:extLst>
              <a:ext uri="{FF2B5EF4-FFF2-40B4-BE49-F238E27FC236}">
                <a16:creationId xmlns:a16="http://schemas.microsoft.com/office/drawing/2014/main" id="{D2E8A5CF-2CD0-8BEF-A8E9-D282299E46F4}"/>
              </a:ext>
            </a:extLst>
          </p:cNvPr>
          <p:cNvCxnSpPr/>
          <p:nvPr/>
        </p:nvCxnSpPr>
        <p:spPr>
          <a:xfrm>
            <a:off x="7170372" y="2919748"/>
            <a:ext cx="32770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81F4CF51-3286-9AF5-C89C-371E32243A2B}"/>
              </a:ext>
            </a:extLst>
          </p:cNvPr>
          <p:cNvCxnSpPr>
            <a:cxnSpLocks/>
          </p:cNvCxnSpPr>
          <p:nvPr/>
        </p:nvCxnSpPr>
        <p:spPr>
          <a:xfrm flipV="1">
            <a:off x="7153333" y="1039832"/>
            <a:ext cx="3095330" cy="1505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B8D6FF8-7923-ED41-A44A-474FA9AD8403}"/>
              </a:ext>
            </a:extLst>
          </p:cNvPr>
          <p:cNvCxnSpPr/>
          <p:nvPr/>
        </p:nvCxnSpPr>
        <p:spPr>
          <a:xfrm>
            <a:off x="7153333" y="2536384"/>
            <a:ext cx="3152125"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7" name="フローチャート: 結合子 16">
            <a:extLst>
              <a:ext uri="{FF2B5EF4-FFF2-40B4-BE49-F238E27FC236}">
                <a16:creationId xmlns:a16="http://schemas.microsoft.com/office/drawing/2014/main" id="{9D2A7D8A-2F11-FB3A-58BD-AB68B047C4C7}"/>
              </a:ext>
            </a:extLst>
          </p:cNvPr>
          <p:cNvSpPr/>
          <p:nvPr/>
        </p:nvSpPr>
        <p:spPr>
          <a:xfrm>
            <a:off x="8306272" y="1931457"/>
            <a:ext cx="68154"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B638DADF-98DD-42CA-7952-5C252A7BF4A5}"/>
              </a:ext>
            </a:extLst>
          </p:cNvPr>
          <p:cNvSpPr/>
          <p:nvPr/>
        </p:nvSpPr>
        <p:spPr>
          <a:xfrm flipV="1">
            <a:off x="7141973" y="2507987"/>
            <a:ext cx="73834"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AFFCD31A-C43A-FBDB-667E-FF27AD87940D}"/>
              </a:ext>
            </a:extLst>
          </p:cNvPr>
          <p:cNvSpPr/>
          <p:nvPr/>
        </p:nvSpPr>
        <p:spPr>
          <a:xfrm flipV="1">
            <a:off x="10077330" y="1673097"/>
            <a:ext cx="73834"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8229D3B7-62E2-D052-E0CD-692780ABF1A8}"/>
              </a:ext>
            </a:extLst>
          </p:cNvPr>
          <p:cNvCxnSpPr>
            <a:cxnSpLocks/>
          </p:cNvCxnSpPr>
          <p:nvPr/>
        </p:nvCxnSpPr>
        <p:spPr>
          <a:xfrm>
            <a:off x="8340349" y="1920280"/>
            <a:ext cx="0" cy="999468"/>
          </a:xfrm>
          <a:prstGeom prst="line">
            <a:avLst/>
          </a:prstGeom>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D71A3F3B-BE0C-31DF-78FB-2AE17833B3FE}"/>
              </a:ext>
            </a:extLst>
          </p:cNvPr>
          <p:cNvSpPr txBox="1"/>
          <p:nvPr/>
        </p:nvSpPr>
        <p:spPr>
          <a:xfrm>
            <a:off x="6278690" y="488920"/>
            <a:ext cx="806484" cy="276999"/>
          </a:xfrm>
          <a:prstGeom prst="rect">
            <a:avLst/>
          </a:prstGeom>
          <a:noFill/>
        </p:spPr>
        <p:txBody>
          <a:bodyPr wrap="square" rtlCol="0">
            <a:spAutoFit/>
          </a:bodyPr>
          <a:lstStyle/>
          <a:p>
            <a:r>
              <a:rPr kumimoji="1" lang="ja-JP" altLang="en-US" sz="1200" dirty="0"/>
              <a:t>リターン</a:t>
            </a:r>
          </a:p>
        </p:txBody>
      </p:sp>
      <p:sp>
        <p:nvSpPr>
          <p:cNvPr id="24" name="テキスト ボックス 23">
            <a:extLst>
              <a:ext uri="{FF2B5EF4-FFF2-40B4-BE49-F238E27FC236}">
                <a16:creationId xmlns:a16="http://schemas.microsoft.com/office/drawing/2014/main" id="{595A3766-7085-0422-586C-9E2CF21A8FB4}"/>
              </a:ext>
            </a:extLst>
          </p:cNvPr>
          <p:cNvSpPr txBox="1"/>
          <p:nvPr/>
        </p:nvSpPr>
        <p:spPr>
          <a:xfrm>
            <a:off x="10446026" y="2899704"/>
            <a:ext cx="465719" cy="369332"/>
          </a:xfrm>
          <a:prstGeom prst="rect">
            <a:avLst/>
          </a:prstGeom>
          <a:noFill/>
        </p:spPr>
        <p:txBody>
          <a:bodyPr wrap="square" rtlCol="0">
            <a:spAutoFit/>
          </a:bodyPr>
          <a:lstStyle/>
          <a:p>
            <a:r>
              <a:rPr kumimoji="1" lang="en-US" altLang="ja-JP" dirty="0"/>
              <a:t>β</a:t>
            </a:r>
          </a:p>
        </p:txBody>
      </p:sp>
      <p:sp>
        <p:nvSpPr>
          <p:cNvPr id="25" name="テキスト ボックス 24">
            <a:extLst>
              <a:ext uri="{FF2B5EF4-FFF2-40B4-BE49-F238E27FC236}">
                <a16:creationId xmlns:a16="http://schemas.microsoft.com/office/drawing/2014/main" id="{17C83674-561C-025C-69A2-4B8BC5010FE1}"/>
              </a:ext>
            </a:extLst>
          </p:cNvPr>
          <p:cNvSpPr txBox="1"/>
          <p:nvPr/>
        </p:nvSpPr>
        <p:spPr>
          <a:xfrm>
            <a:off x="7650290" y="1643281"/>
            <a:ext cx="985393" cy="276999"/>
          </a:xfrm>
          <a:prstGeom prst="rect">
            <a:avLst/>
          </a:prstGeom>
          <a:noFill/>
        </p:spPr>
        <p:txBody>
          <a:bodyPr wrap="square" rtlCol="0">
            <a:spAutoFit/>
          </a:bodyPr>
          <a:lstStyle/>
          <a:p>
            <a:r>
              <a:rPr kumimoji="1" lang="ja-JP" altLang="en-US" sz="1200" dirty="0"/>
              <a:t>市場の平均</a:t>
            </a:r>
          </a:p>
        </p:txBody>
      </p:sp>
      <p:sp>
        <p:nvSpPr>
          <p:cNvPr id="26" name="テキスト ボックス 25">
            <a:extLst>
              <a:ext uri="{FF2B5EF4-FFF2-40B4-BE49-F238E27FC236}">
                <a16:creationId xmlns:a16="http://schemas.microsoft.com/office/drawing/2014/main" id="{F89578DD-086D-AF3E-FA67-ED32FDE5660F}"/>
              </a:ext>
            </a:extLst>
          </p:cNvPr>
          <p:cNvSpPr txBox="1"/>
          <p:nvPr/>
        </p:nvSpPr>
        <p:spPr>
          <a:xfrm>
            <a:off x="6170779" y="2249567"/>
            <a:ext cx="1135899" cy="276999"/>
          </a:xfrm>
          <a:prstGeom prst="rect">
            <a:avLst/>
          </a:prstGeom>
          <a:noFill/>
        </p:spPr>
        <p:txBody>
          <a:bodyPr wrap="square" rtlCol="0">
            <a:spAutoFit/>
          </a:bodyPr>
          <a:lstStyle/>
          <a:p>
            <a:r>
              <a:rPr kumimoji="1" lang="ja-JP" altLang="en-US" sz="1200" dirty="0"/>
              <a:t>無リスク資産</a:t>
            </a:r>
          </a:p>
        </p:txBody>
      </p:sp>
      <p:sp>
        <p:nvSpPr>
          <p:cNvPr id="27" name="テキスト ボックス 26">
            <a:extLst>
              <a:ext uri="{FF2B5EF4-FFF2-40B4-BE49-F238E27FC236}">
                <a16:creationId xmlns:a16="http://schemas.microsoft.com/office/drawing/2014/main" id="{446ECD67-7DAF-A3D4-130B-4BCB56E0851F}"/>
              </a:ext>
            </a:extLst>
          </p:cNvPr>
          <p:cNvSpPr txBox="1"/>
          <p:nvPr/>
        </p:nvSpPr>
        <p:spPr>
          <a:xfrm>
            <a:off x="9138794" y="1805676"/>
            <a:ext cx="379576" cy="369332"/>
          </a:xfrm>
          <a:prstGeom prst="rect">
            <a:avLst/>
          </a:prstGeom>
          <a:noFill/>
        </p:spPr>
        <p:txBody>
          <a:bodyPr wrap="square" rtlCol="0">
            <a:spAutoFit/>
          </a:bodyPr>
          <a:lstStyle/>
          <a:p>
            <a:r>
              <a:rPr kumimoji="1" lang="en-US" altLang="ja-JP" dirty="0"/>
              <a:t>A</a:t>
            </a:r>
            <a:endParaRPr kumimoji="1" lang="ja-JP" altLang="en-US" dirty="0"/>
          </a:p>
        </p:txBody>
      </p:sp>
      <p:sp>
        <p:nvSpPr>
          <p:cNvPr id="28" name="フローチャート: 結合子 27">
            <a:extLst>
              <a:ext uri="{FF2B5EF4-FFF2-40B4-BE49-F238E27FC236}">
                <a16:creationId xmlns:a16="http://schemas.microsoft.com/office/drawing/2014/main" id="{44876F08-7D8E-C399-579E-B09B432F9517}"/>
              </a:ext>
            </a:extLst>
          </p:cNvPr>
          <p:cNvSpPr/>
          <p:nvPr/>
        </p:nvSpPr>
        <p:spPr>
          <a:xfrm>
            <a:off x="9140211" y="1795881"/>
            <a:ext cx="73833" cy="6247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AE6F776-5F7D-2303-D627-07A65702ABAB}"/>
              </a:ext>
            </a:extLst>
          </p:cNvPr>
          <p:cNvSpPr txBox="1"/>
          <p:nvPr/>
        </p:nvSpPr>
        <p:spPr>
          <a:xfrm>
            <a:off x="8181323" y="2937109"/>
            <a:ext cx="249898" cy="553998"/>
          </a:xfrm>
          <a:prstGeom prst="rect">
            <a:avLst/>
          </a:prstGeom>
          <a:noFill/>
        </p:spPr>
        <p:txBody>
          <a:bodyPr wrap="square" rtlCol="0">
            <a:spAutoFit/>
          </a:bodyPr>
          <a:lstStyle/>
          <a:p>
            <a:r>
              <a:rPr kumimoji="1" lang="ja-JP" altLang="en-US" sz="1200" dirty="0"/>
              <a:t>１</a:t>
            </a:r>
            <a:endParaRPr kumimoji="1" lang="en-US" altLang="ja-JP" sz="1200" dirty="0"/>
          </a:p>
          <a:p>
            <a:endParaRPr kumimoji="1" lang="ja-JP" altLang="en-US" dirty="0"/>
          </a:p>
        </p:txBody>
      </p:sp>
      <p:cxnSp>
        <p:nvCxnSpPr>
          <p:cNvPr id="6" name="直線コネクタ 5">
            <a:extLst>
              <a:ext uri="{FF2B5EF4-FFF2-40B4-BE49-F238E27FC236}">
                <a16:creationId xmlns:a16="http://schemas.microsoft.com/office/drawing/2014/main" id="{4D23EC59-F7A3-0B1C-B9A3-2A00D67C0D1D}"/>
              </a:ext>
            </a:extLst>
          </p:cNvPr>
          <p:cNvCxnSpPr>
            <a:cxnSpLocks/>
            <a:stCxn id="18" idx="1"/>
          </p:cNvCxnSpPr>
          <p:nvPr/>
        </p:nvCxnSpPr>
        <p:spPr>
          <a:xfrm flipV="1">
            <a:off x="7152786" y="1502626"/>
            <a:ext cx="2998378" cy="10586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直線コネクタ 13">
            <a:extLst>
              <a:ext uri="{FF2B5EF4-FFF2-40B4-BE49-F238E27FC236}">
                <a16:creationId xmlns:a16="http://schemas.microsoft.com/office/drawing/2014/main" id="{A4935C78-9CC0-54C7-EF75-EC41DB5B88A8}"/>
              </a:ext>
            </a:extLst>
          </p:cNvPr>
          <p:cNvCxnSpPr>
            <a:stCxn id="18" idx="1"/>
          </p:cNvCxnSpPr>
          <p:nvPr/>
        </p:nvCxnSpPr>
        <p:spPr>
          <a:xfrm flipV="1">
            <a:off x="7152786" y="1673097"/>
            <a:ext cx="3095877" cy="888215"/>
          </a:xfrm>
          <a:prstGeom prst="line">
            <a:avLst/>
          </a:prstGeom>
        </p:spPr>
        <p:style>
          <a:lnRef idx="1">
            <a:schemeClr val="accent2"/>
          </a:lnRef>
          <a:fillRef idx="0">
            <a:schemeClr val="accent2"/>
          </a:fillRef>
          <a:effectRef idx="0">
            <a:schemeClr val="accent2"/>
          </a:effectRef>
          <a:fontRef idx="minor">
            <a:schemeClr val="tx1"/>
          </a:fontRef>
        </p:style>
      </p:cxnSp>
      <p:sp>
        <p:nvSpPr>
          <p:cNvPr id="15" name="テキスト ボックス 14">
            <a:extLst>
              <a:ext uri="{FF2B5EF4-FFF2-40B4-BE49-F238E27FC236}">
                <a16:creationId xmlns:a16="http://schemas.microsoft.com/office/drawing/2014/main" id="{EB7252AC-3D31-83BF-F544-AA7AFA2B7135}"/>
              </a:ext>
            </a:extLst>
          </p:cNvPr>
          <p:cNvSpPr txBox="1"/>
          <p:nvPr/>
        </p:nvSpPr>
        <p:spPr>
          <a:xfrm>
            <a:off x="10107620" y="1655963"/>
            <a:ext cx="358757" cy="646331"/>
          </a:xfrm>
          <a:prstGeom prst="rect">
            <a:avLst/>
          </a:prstGeom>
          <a:noFill/>
        </p:spPr>
        <p:txBody>
          <a:bodyPr wrap="square" rtlCol="0">
            <a:spAutoFit/>
          </a:bodyPr>
          <a:lstStyle/>
          <a:p>
            <a:r>
              <a:rPr kumimoji="1" lang="en-US" altLang="ja-JP" dirty="0"/>
              <a:t>B</a:t>
            </a:r>
          </a:p>
          <a:p>
            <a:endParaRPr kumimoji="1" lang="ja-JP" altLang="en-US" dirty="0"/>
          </a:p>
        </p:txBody>
      </p:sp>
      <p:sp>
        <p:nvSpPr>
          <p:cNvPr id="20" name="テキスト ボックス 19">
            <a:extLst>
              <a:ext uri="{FF2B5EF4-FFF2-40B4-BE49-F238E27FC236}">
                <a16:creationId xmlns:a16="http://schemas.microsoft.com/office/drawing/2014/main" id="{1672EB68-93D9-7067-862D-997D3A6F8327}"/>
              </a:ext>
            </a:extLst>
          </p:cNvPr>
          <p:cNvSpPr txBox="1"/>
          <p:nvPr/>
        </p:nvSpPr>
        <p:spPr>
          <a:xfrm>
            <a:off x="374847" y="408924"/>
            <a:ext cx="11109108" cy="646331"/>
          </a:xfrm>
          <a:prstGeom prst="rect">
            <a:avLst/>
          </a:prstGeom>
          <a:noFill/>
        </p:spPr>
        <p:txBody>
          <a:bodyPr wrap="square" rtlCol="0">
            <a:spAutoFit/>
          </a:bodyPr>
          <a:lstStyle/>
          <a:p>
            <a:r>
              <a:rPr kumimoji="1" lang="ja-JP" altLang="en-US" dirty="0"/>
              <a:t>トレイナーの測度</a:t>
            </a:r>
            <a:endParaRPr kumimoji="1" lang="en-US" altLang="ja-JP" dirty="0"/>
          </a:p>
          <a:p>
            <a:endParaRPr kumimoji="1" lang="ja-JP" altLang="en-US" dirty="0"/>
          </a:p>
        </p:txBody>
      </p:sp>
      <p:pic>
        <p:nvPicPr>
          <p:cNvPr id="29" name="図 28">
            <a:extLst>
              <a:ext uri="{FF2B5EF4-FFF2-40B4-BE49-F238E27FC236}">
                <a16:creationId xmlns:a16="http://schemas.microsoft.com/office/drawing/2014/main" id="{83DE60CE-7CDE-F796-5242-00C3E13450F0}"/>
              </a:ext>
            </a:extLst>
          </p:cNvPr>
          <p:cNvPicPr>
            <a:picLocks noChangeAspect="1"/>
          </p:cNvPicPr>
          <p:nvPr/>
        </p:nvPicPr>
        <p:blipFill rotWithShape="1">
          <a:blip r:embed="rId2">
            <a:extLst>
              <a:ext uri="{28A0092B-C50C-407E-A947-70E740481C1C}">
                <a14:useLocalDpi xmlns:a14="http://schemas.microsoft.com/office/drawing/2010/main" val="0"/>
              </a:ext>
            </a:extLst>
          </a:blip>
          <a:srcRect l="25282" t="89753" r="63835" b="4017"/>
          <a:stretch/>
        </p:blipFill>
        <p:spPr>
          <a:xfrm>
            <a:off x="3098166" y="190222"/>
            <a:ext cx="999593" cy="874393"/>
          </a:xfrm>
          <a:prstGeom prst="rect">
            <a:avLst/>
          </a:prstGeom>
        </p:spPr>
      </p:pic>
      <p:sp>
        <p:nvSpPr>
          <p:cNvPr id="36" name="テキスト ボックス 35">
            <a:extLst>
              <a:ext uri="{FF2B5EF4-FFF2-40B4-BE49-F238E27FC236}">
                <a16:creationId xmlns:a16="http://schemas.microsoft.com/office/drawing/2014/main" id="{12A2ECFD-3690-77B8-A4F4-37DF7A1EADFE}"/>
              </a:ext>
            </a:extLst>
          </p:cNvPr>
          <p:cNvSpPr txBox="1"/>
          <p:nvPr/>
        </p:nvSpPr>
        <p:spPr>
          <a:xfrm>
            <a:off x="418867" y="961513"/>
            <a:ext cx="5632643" cy="2031325"/>
          </a:xfrm>
          <a:prstGeom prst="rect">
            <a:avLst/>
          </a:prstGeom>
          <a:noFill/>
        </p:spPr>
        <p:txBody>
          <a:bodyPr wrap="square" rtlCol="0">
            <a:spAutoFit/>
          </a:bodyPr>
          <a:lstStyle/>
          <a:p>
            <a:r>
              <a:rPr kumimoji="1" lang="ja-JP" altLang="en-US" dirty="0"/>
              <a:t>　トレイナーの測度は、グラフの傾きを表している。</a:t>
            </a:r>
            <a:endParaRPr kumimoji="1" lang="en-US" altLang="ja-JP" dirty="0"/>
          </a:p>
          <a:p>
            <a:r>
              <a:rPr kumimoji="1" lang="ja-JP" altLang="en-US" dirty="0"/>
              <a:t>市場ポートフォリオと比較してどれぐらい反応するかが</a:t>
            </a:r>
            <a:r>
              <a:rPr kumimoji="1" lang="en-US" altLang="ja-JP" dirty="0"/>
              <a:t>β</a:t>
            </a:r>
            <a:r>
              <a:rPr kumimoji="1" lang="ja-JP" altLang="en-US" dirty="0"/>
              <a:t>（リスク感応度）であり、この感応度が大きくなった時にどのくらいリターンが上がるのかを測る尺度が、トレイナーの測度である。</a:t>
            </a:r>
            <a:endParaRPr kumimoji="1" lang="en-US" altLang="ja-JP" dirty="0"/>
          </a:p>
          <a:p>
            <a:r>
              <a:rPr lang="ja-JP" altLang="en-US" dirty="0"/>
              <a:t>　高ければ傾きが大きくなる→高いほどポートフォリオの成果が大きいと言える。</a:t>
            </a:r>
            <a:endParaRPr kumimoji="1" lang="ja-JP" altLang="en-US" dirty="0"/>
          </a:p>
        </p:txBody>
      </p:sp>
      <p:sp>
        <p:nvSpPr>
          <p:cNvPr id="41" name="テキスト ボックス 40">
            <a:extLst>
              <a:ext uri="{FF2B5EF4-FFF2-40B4-BE49-F238E27FC236}">
                <a16:creationId xmlns:a16="http://schemas.microsoft.com/office/drawing/2014/main" id="{4EBD296E-10D5-B280-E636-D9139E8A0012}"/>
              </a:ext>
            </a:extLst>
          </p:cNvPr>
          <p:cNvSpPr txBox="1"/>
          <p:nvPr/>
        </p:nvSpPr>
        <p:spPr>
          <a:xfrm>
            <a:off x="380524" y="3225957"/>
            <a:ext cx="11165903" cy="3416320"/>
          </a:xfrm>
          <a:prstGeom prst="rect">
            <a:avLst/>
          </a:prstGeom>
          <a:noFill/>
        </p:spPr>
        <p:txBody>
          <a:bodyPr wrap="square" rtlCol="0">
            <a:spAutoFit/>
          </a:bodyPr>
          <a:lstStyle/>
          <a:p>
            <a:r>
              <a:rPr kumimoji="1" lang="ja-JP" altLang="en-US" dirty="0"/>
              <a:t>　　　　　　　　　ポートフォリオのリターンー無リスク資産のリターン</a:t>
            </a:r>
            <a:endParaRPr kumimoji="1" lang="en-US" altLang="ja-JP" dirty="0"/>
          </a:p>
          <a:p>
            <a:r>
              <a:rPr kumimoji="1" lang="ja-JP" altLang="en-US" dirty="0"/>
              <a:t>シャープレシオ＝　　　　　ポートフォリオのリターンの標準偏差</a:t>
            </a:r>
            <a:endParaRPr kumimoji="1" lang="en-US" altLang="ja-JP" dirty="0"/>
          </a:p>
          <a:p>
            <a:endParaRPr lang="en-US" altLang="ja-JP" dirty="0"/>
          </a:p>
          <a:p>
            <a:r>
              <a:rPr kumimoji="1" lang="ja-JP" altLang="en-US" dirty="0"/>
              <a:t>　この値も同様に、リスクをとったときのリターンはどれくらいかを表している。</a:t>
            </a:r>
            <a:endParaRPr kumimoji="1" lang="en-US" altLang="ja-JP" dirty="0"/>
          </a:p>
          <a:p>
            <a:r>
              <a:rPr kumimoji="1" lang="ja-JP" altLang="en-US" dirty="0"/>
              <a:t>トレイナーの測度との違いは、分母が標準偏差か、</a:t>
            </a:r>
            <a:r>
              <a:rPr kumimoji="1" lang="en-US" altLang="ja-JP" dirty="0"/>
              <a:t>β</a:t>
            </a:r>
            <a:r>
              <a:rPr kumimoji="1" lang="ja-JP" altLang="en-US" dirty="0"/>
              <a:t>かというところ</a:t>
            </a:r>
            <a:endParaRPr kumimoji="1" lang="en-US" altLang="ja-JP" dirty="0"/>
          </a:p>
          <a:p>
            <a:endParaRPr lang="en-US" altLang="ja-JP" dirty="0"/>
          </a:p>
          <a:p>
            <a:r>
              <a:rPr kumimoji="1" lang="ja-JP" altLang="en-US" u="sng" dirty="0"/>
              <a:t>システマティックリスク・・・市場そのものに存在するリスク。景気の悪化など</a:t>
            </a:r>
            <a:endParaRPr kumimoji="1" lang="en-US" altLang="ja-JP" u="sng" dirty="0"/>
          </a:p>
          <a:p>
            <a:r>
              <a:rPr lang="ja-JP" altLang="en-US" u="sng" dirty="0"/>
              <a:t>アンシステマティックリスク・・・企業個別の価格変動リスク、不祥事やストライキなど</a:t>
            </a:r>
            <a:endParaRPr lang="en-US" altLang="ja-JP" u="sng" dirty="0"/>
          </a:p>
          <a:p>
            <a:endParaRPr kumimoji="1" lang="en-US" altLang="ja-JP" dirty="0"/>
          </a:p>
          <a:p>
            <a:r>
              <a:rPr lang="ja-JP" altLang="en-US" dirty="0"/>
              <a:t>標準偏差で割ると、システマティックリスクも含んだ値になってしまう、しかし市場ポートフォリオからのリスク感応度</a:t>
            </a:r>
            <a:r>
              <a:rPr lang="en-US" altLang="ja-JP" dirty="0"/>
              <a:t>β</a:t>
            </a:r>
            <a:r>
              <a:rPr lang="ja-JP" altLang="en-US" dirty="0"/>
              <a:t>で割ることで、システマティックリスクを加味せずに、ポートフォリオの能力を知ることができる。</a:t>
            </a:r>
            <a:endParaRPr kumimoji="1" lang="en-US" altLang="ja-JP" dirty="0"/>
          </a:p>
        </p:txBody>
      </p:sp>
      <p:cxnSp>
        <p:nvCxnSpPr>
          <p:cNvPr id="43" name="直線コネクタ 42">
            <a:extLst>
              <a:ext uri="{FF2B5EF4-FFF2-40B4-BE49-F238E27FC236}">
                <a16:creationId xmlns:a16="http://schemas.microsoft.com/office/drawing/2014/main" id="{508453F0-9AFC-53A7-F0D8-670682E6A3E6}"/>
              </a:ext>
            </a:extLst>
          </p:cNvPr>
          <p:cNvCxnSpPr>
            <a:cxnSpLocks/>
          </p:cNvCxnSpPr>
          <p:nvPr/>
        </p:nvCxnSpPr>
        <p:spPr>
          <a:xfrm>
            <a:off x="2391071" y="3519982"/>
            <a:ext cx="5872606" cy="13152"/>
          </a:xfrm>
          <a:prstGeom prst="line">
            <a:avLst/>
          </a:prstGeom>
        </p:spPr>
        <p:style>
          <a:lnRef idx="1">
            <a:schemeClr val="dk1"/>
          </a:lnRef>
          <a:fillRef idx="0">
            <a:schemeClr val="dk1"/>
          </a:fillRef>
          <a:effectRef idx="0">
            <a:schemeClr val="dk1"/>
          </a:effectRef>
          <a:fontRef idx="minor">
            <a:schemeClr val="tx1"/>
          </a:fontRef>
        </p:style>
      </p:cxnSp>
      <p:sp>
        <p:nvSpPr>
          <p:cNvPr id="45" name="正方形/長方形 44">
            <a:extLst>
              <a:ext uri="{FF2B5EF4-FFF2-40B4-BE49-F238E27FC236}">
                <a16:creationId xmlns:a16="http://schemas.microsoft.com/office/drawing/2014/main" id="{8C7362FE-B1E0-CE99-22AB-CD781A44E0C2}"/>
              </a:ext>
            </a:extLst>
          </p:cNvPr>
          <p:cNvSpPr/>
          <p:nvPr/>
        </p:nvSpPr>
        <p:spPr>
          <a:xfrm>
            <a:off x="249898" y="181705"/>
            <a:ext cx="10661847" cy="30741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6446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03EA38DE-AC9D-ACFA-83D8-C4367B7C470D}"/>
                  </a:ext>
                </a:extLst>
              </p:cNvPr>
              <p:cNvSpPr txBox="1"/>
              <p:nvPr/>
            </p:nvSpPr>
            <p:spPr>
              <a:xfrm>
                <a:off x="454361" y="477078"/>
                <a:ext cx="11404442" cy="738664"/>
              </a:xfrm>
              <a:prstGeom prst="rect">
                <a:avLst/>
              </a:prstGeom>
              <a:noFill/>
            </p:spPr>
            <p:txBody>
              <a:bodyPr wrap="square" rtlCol="0">
                <a:spAutoFit/>
              </a:bodyPr>
              <a:lstStyle/>
              <a:p>
                <a:r>
                  <a:rPr lang="ja-JP" altLang="en-US" sz="2400" dirty="0"/>
                  <a:t>決定係数</a:t>
                </a:r>
                <a:r>
                  <a:rPr lang="en-US" altLang="ja-JP" sz="2400" dirty="0"/>
                  <a:t>(</a:t>
                </a:r>
                <a14:m>
                  <m:oMath xmlns:m="http://schemas.openxmlformats.org/officeDocument/2006/math">
                    <m:sSup>
                      <m:sSupPr>
                        <m:ctrlPr>
                          <a:rPr lang="en-US" altLang="ja-JP" sz="2400" i="1" smtClean="0">
                            <a:latin typeface="Cambria Math" panose="02040503050406030204" pitchFamily="18" charset="0"/>
                          </a:rPr>
                        </m:ctrlPr>
                      </m:sSupPr>
                      <m:e>
                        <m:r>
                          <m:rPr>
                            <m:sty m:val="p"/>
                          </m:rPr>
                          <a:rPr lang="en-US" altLang="ja-JP" sz="2400" i="1">
                            <a:latin typeface="Cambria Math" panose="02040503050406030204" pitchFamily="18" charset="0"/>
                          </a:rPr>
                          <m:t>R</m:t>
                        </m:r>
                      </m:e>
                      <m:sup>
                        <m:r>
                          <a:rPr lang="en-US" altLang="ja-JP" sz="2400" b="0" i="1" smtClean="0">
                            <a:latin typeface="Cambria Math" panose="02040503050406030204" pitchFamily="18" charset="0"/>
                          </a:rPr>
                          <m:t>2</m:t>
                        </m:r>
                      </m:sup>
                    </m:sSup>
                  </m:oMath>
                </a14:m>
                <a:r>
                  <a:rPr lang="en-US" altLang="ja-JP" sz="2400" dirty="0"/>
                  <a:t>)</a:t>
                </a:r>
                <a:r>
                  <a:rPr lang="ja-JP" altLang="en-US" sz="2400" dirty="0"/>
                  <a:t>とは</a:t>
                </a:r>
                <a:endParaRPr lang="en-US" altLang="ja-JP" sz="2400" dirty="0"/>
              </a:p>
              <a:p>
                <a:r>
                  <a:rPr kumimoji="1" lang="ja-JP" altLang="en-US" dirty="0"/>
                  <a:t> </a:t>
                </a:r>
              </a:p>
            </p:txBody>
          </p:sp>
        </mc:Choice>
        <mc:Fallback xmlns="">
          <p:sp>
            <p:nvSpPr>
              <p:cNvPr id="3" name="テキスト ボックス 2">
                <a:extLst>
                  <a:ext uri="{FF2B5EF4-FFF2-40B4-BE49-F238E27FC236}">
                    <a16:creationId xmlns:a16="http://schemas.microsoft.com/office/drawing/2014/main" id="{03EA38DE-AC9D-ACFA-83D8-C4367B7C470D}"/>
                  </a:ext>
                </a:extLst>
              </p:cNvPr>
              <p:cNvSpPr txBox="1">
                <a:spLocks noRot="1" noChangeAspect="1" noMove="1" noResize="1" noEditPoints="1" noAdjustHandles="1" noChangeArrowheads="1" noChangeShapeType="1" noTextEdit="1"/>
              </p:cNvSpPr>
              <p:nvPr/>
            </p:nvSpPr>
            <p:spPr>
              <a:xfrm>
                <a:off x="454361" y="477078"/>
                <a:ext cx="11404442" cy="738664"/>
              </a:xfrm>
              <a:prstGeom prst="rect">
                <a:avLst/>
              </a:prstGeom>
              <a:blipFill>
                <a:blip r:embed="rId2"/>
                <a:stretch>
                  <a:fillRect l="-856" t="-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28245880-39CF-3786-33BE-860A49C17D7F}"/>
                  </a:ext>
                </a:extLst>
              </p:cNvPr>
              <p:cNvSpPr txBox="1"/>
              <p:nvPr/>
            </p:nvSpPr>
            <p:spPr>
              <a:xfrm>
                <a:off x="448681" y="1357401"/>
                <a:ext cx="11466917" cy="1610697"/>
              </a:xfrm>
              <a:prstGeom prst="rect">
                <a:avLst/>
              </a:prstGeom>
              <a:noFill/>
            </p:spPr>
            <p:txBody>
              <a:bodyPr wrap="square" rtlCol="0">
                <a:spAutoFit/>
              </a:bodyPr>
              <a:lstStyle/>
              <a:p>
                <a:r>
                  <a:rPr lang="ja-JP" altLang="en-US" dirty="0"/>
                  <a:t>　決定係数とは、推定された予測モデル（回帰式など、過去のデータから作った、未来の値を予測するための数式やルール。）の当てはまりの良さを示す数値。</a:t>
                </a:r>
                <a:r>
                  <a:rPr lang="en-US" altLang="ja-JP" dirty="0"/>
                  <a:t>0</a:t>
                </a:r>
                <a:r>
                  <a:rPr lang="ja-JP" altLang="en-US" dirty="0"/>
                  <a:t>から</a:t>
                </a:r>
                <a:r>
                  <a:rPr lang="en-US" altLang="ja-JP" dirty="0"/>
                  <a:t>1</a:t>
                </a:r>
                <a:r>
                  <a:rPr lang="ja-JP" altLang="en-US" dirty="0"/>
                  <a:t>の間の値をとり、</a:t>
                </a:r>
                <a:r>
                  <a:rPr lang="en-US" altLang="ja-JP" dirty="0"/>
                  <a:t>1</a:t>
                </a:r>
                <a:r>
                  <a:rPr lang="ja-JP" altLang="en-US" dirty="0"/>
                  <a:t>に近いほど予測の精度が高く、</a:t>
                </a:r>
                <a:r>
                  <a:rPr lang="en-US" altLang="ja-JP" dirty="0"/>
                  <a:t>0</a:t>
                </a:r>
                <a:r>
                  <a:rPr lang="ja-JP" altLang="en-US" dirty="0"/>
                  <a:t>に近いほど精度が低いことを表す。</a:t>
                </a:r>
                <a:endParaRPr lang="en-US" altLang="ja-JP" dirty="0"/>
              </a:p>
              <a:p>
                <a:pPr/>
                <a14:m>
                  <m:oMathPara xmlns:m="http://schemas.openxmlformats.org/officeDocument/2006/math">
                    <m:oMathParaPr>
                      <m:jc m:val="centerGroup"/>
                    </m:oMathParaPr>
                    <m:oMath xmlns:m="http://schemas.openxmlformats.org/officeDocument/2006/math">
                      <m:sSup>
                        <m:sSupPr>
                          <m:ctrlPr>
                            <a:rPr lang="en-US" altLang="ja-JP" i="1" smtClean="0">
                              <a:solidFill>
                                <a:srgbClr val="836967"/>
                              </a:solidFill>
                              <a:latin typeface="Cambria Math" panose="02040503050406030204" pitchFamily="18" charset="0"/>
                            </a:rPr>
                          </m:ctrlPr>
                        </m:sSupPr>
                        <m:e>
                          <m:r>
                            <a:rPr lang="en-US" altLang="ja-JP" i="1" smtClean="0">
                              <a:latin typeface="Cambria Math" panose="02040503050406030204" pitchFamily="18" charset="0"/>
                            </a:rPr>
                            <m:t>𝑅</m:t>
                          </m:r>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r>
                        <a:rPr lang="en-US" altLang="ja-JP" b="0" i="1" smtClean="0">
                          <a:latin typeface="Cambria Math" panose="02040503050406030204" pitchFamily="18" charset="0"/>
                        </a:rPr>
                        <m:t>1−</m:t>
                      </m:r>
                      <m:f>
                        <m:fPr>
                          <m:ctrlPr>
                            <a:rPr lang="en-US" altLang="ja-JP" i="1" smtClean="0">
                              <a:solidFill>
                                <a:srgbClr val="836967"/>
                              </a:solidFill>
                              <a:latin typeface="Cambria Math" panose="02040503050406030204" pitchFamily="18" charset="0"/>
                            </a:rPr>
                          </m:ctrlPr>
                        </m:fPr>
                        <m:num>
                          <m:nary>
                            <m:naryPr>
                              <m:chr m:val="∑"/>
                              <m:limLoc m:val="undOvr"/>
                              <m:grow m:val="on"/>
                              <m:ctrlPr>
                                <a:rPr lang="en-US" altLang="ja-JP" i="1" smtClean="0">
                                  <a:latin typeface="Cambria Math" panose="02040503050406030204" pitchFamily="18" charset="0"/>
                                </a:rPr>
                              </m:ctrlPr>
                            </m:naryPr>
                            <m:sub>
                              <m:r>
                                <a:rPr lang="en-US" altLang="ja-JP" i="1" smtClean="0">
                                  <a:latin typeface="Cambria Math" panose="02040503050406030204" pitchFamily="18" charset="0"/>
                                </a:rPr>
                                <m:t>𝑖</m:t>
                              </m:r>
                              <m:r>
                                <a:rPr lang="en-US" altLang="ja-JP" i="1" smtClean="0">
                                  <a:latin typeface="Cambria Math" panose="02040503050406030204" pitchFamily="18" charset="0"/>
                                </a:rPr>
                                <m:t>=1</m:t>
                              </m:r>
                            </m:sub>
                            <m:sup>
                              <m:r>
                                <a:rPr lang="en-US" altLang="ja-JP" i="1" smtClean="0">
                                  <a:latin typeface="Cambria Math" panose="02040503050406030204" pitchFamily="18" charset="0"/>
                                </a:rPr>
                                <m:t>𝑛</m:t>
                              </m:r>
                            </m:sup>
                            <m:e>
                              <m:sSup>
                                <m:sSupPr>
                                  <m:ctrlPr>
                                    <a:rPr lang="en-US" altLang="ja-JP" i="1" smtClean="0">
                                      <a:solidFill>
                                        <a:srgbClr val="836967"/>
                                      </a:solidFill>
                                      <a:latin typeface="Cambria Math" panose="02040503050406030204" pitchFamily="18" charset="0"/>
                                    </a:rPr>
                                  </m:ctrlPr>
                                </m:sSupPr>
                                <m:e>
                                  <m:d>
                                    <m:dPr>
                                      <m:ctrlPr>
                                        <a:rPr lang="en-US" altLang="ja-JP" i="1" smtClean="0">
                                          <a:solidFill>
                                            <a:srgbClr val="836967"/>
                                          </a:solidFill>
                                          <a:latin typeface="Cambria Math" panose="02040503050406030204" pitchFamily="18" charset="0"/>
                                        </a:rPr>
                                      </m:ctrlPr>
                                    </m:dPr>
                                    <m:e>
                                      <m:sSub>
                                        <m:sSubPr>
                                          <m:ctrlPr>
                                            <a:rPr lang="en-US" altLang="ja-JP" i="1" smtClean="0">
                                              <a:solidFill>
                                                <a:srgbClr val="836967"/>
                                              </a:solidFill>
                                              <a:latin typeface="Cambria Math" panose="02040503050406030204" pitchFamily="18" charset="0"/>
                                            </a:rPr>
                                          </m:ctrlPr>
                                        </m:sSubPr>
                                        <m:e>
                                          <m:r>
                                            <a:rPr lang="en-US" altLang="ja-JP" i="1" smtClean="0">
                                              <a:latin typeface="Cambria Math" panose="02040503050406030204" pitchFamily="18" charset="0"/>
                                            </a:rPr>
                                            <m:t>𝑦</m:t>
                                          </m:r>
                                        </m:e>
                                        <m:sub>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sSub>
                                        <m:sSubPr>
                                          <m:ctrlPr>
                                            <a:rPr lang="en-US" altLang="ja-JP" i="1" smtClean="0">
                                              <a:solidFill>
                                                <a:srgbClr val="836967"/>
                                              </a:solidFill>
                                              <a:latin typeface="Cambria Math" panose="02040503050406030204" pitchFamily="18" charset="0"/>
                                            </a:rPr>
                                          </m:ctrlPr>
                                        </m:sSubPr>
                                        <m:e>
                                          <m:acc>
                                            <m:accPr>
                                              <m:chr m:val="̂"/>
                                              <m:ctrlPr>
                                                <a:rPr lang="en-US" altLang="ja-JP" i="1" smtClean="0">
                                                  <a:solidFill>
                                                    <a:srgbClr val="836967"/>
                                                  </a:solidFill>
                                                  <a:latin typeface="Cambria Math" panose="02040503050406030204" pitchFamily="18" charset="0"/>
                                                </a:rPr>
                                              </m:ctrlPr>
                                            </m:accPr>
                                            <m:e>
                                              <m:r>
                                                <a:rPr lang="en-US" altLang="ja-JP" i="1" smtClean="0">
                                                  <a:latin typeface="Cambria Math" panose="02040503050406030204" pitchFamily="18" charset="0"/>
                                                </a:rPr>
                                                <m:t>𝑦</m:t>
                                              </m:r>
                                            </m:e>
                                          </m:acc>
                                        </m:e>
                                        <m:sub>
                                          <m:r>
                                            <a:rPr lang="en-US" altLang="ja-JP" i="1" smtClean="0">
                                              <a:latin typeface="Cambria Math" panose="02040503050406030204" pitchFamily="18" charset="0"/>
                                            </a:rPr>
                                            <m:t>𝑖</m:t>
                                          </m:r>
                                        </m:sub>
                                      </m:sSub>
                                    </m:e>
                                  </m:d>
                                </m:e>
                                <m:sup>
                                  <m:r>
                                    <a:rPr lang="en-US" altLang="ja-JP" i="1" smtClean="0">
                                      <a:latin typeface="Cambria Math" panose="02040503050406030204" pitchFamily="18" charset="0"/>
                                    </a:rPr>
                                    <m:t>2</m:t>
                                  </m:r>
                                </m:sup>
                              </m:sSup>
                            </m:e>
                          </m:nary>
                        </m:num>
                        <m:den>
                          <m:nary>
                            <m:naryPr>
                              <m:chr m:val="∑"/>
                              <m:limLoc m:val="undOvr"/>
                              <m:grow m:val="on"/>
                              <m:ctrlPr>
                                <a:rPr lang="en-US" altLang="ja-JP" i="1" smtClean="0">
                                  <a:latin typeface="Cambria Math" panose="02040503050406030204" pitchFamily="18" charset="0"/>
                                </a:rPr>
                              </m:ctrlPr>
                            </m:naryPr>
                            <m:sub>
                              <m:r>
                                <a:rPr lang="en-US" altLang="ja-JP" i="1" smtClean="0">
                                  <a:latin typeface="Cambria Math" panose="02040503050406030204" pitchFamily="18" charset="0"/>
                                </a:rPr>
                                <m:t>𝑖</m:t>
                              </m:r>
                              <m:r>
                                <a:rPr lang="en-US" altLang="ja-JP" i="1" smtClean="0">
                                  <a:latin typeface="Cambria Math" panose="02040503050406030204" pitchFamily="18" charset="0"/>
                                </a:rPr>
                                <m:t>=1</m:t>
                              </m:r>
                            </m:sub>
                            <m:sup>
                              <m:r>
                                <a:rPr lang="en-US" altLang="ja-JP" i="1" smtClean="0">
                                  <a:latin typeface="Cambria Math" panose="02040503050406030204" pitchFamily="18" charset="0"/>
                                </a:rPr>
                                <m:t>𝑛</m:t>
                              </m:r>
                            </m:sup>
                            <m:e>
                              <m:sSup>
                                <m:sSupPr>
                                  <m:ctrlPr>
                                    <a:rPr lang="en-US" altLang="ja-JP" i="1" smtClean="0">
                                      <a:solidFill>
                                        <a:srgbClr val="836967"/>
                                      </a:solidFill>
                                      <a:latin typeface="Cambria Math" panose="02040503050406030204" pitchFamily="18" charset="0"/>
                                    </a:rPr>
                                  </m:ctrlPr>
                                </m:sSupPr>
                                <m:e>
                                  <m:d>
                                    <m:dPr>
                                      <m:ctrlPr>
                                        <a:rPr lang="en-US" altLang="ja-JP" i="1" smtClean="0">
                                          <a:solidFill>
                                            <a:srgbClr val="836967"/>
                                          </a:solidFill>
                                          <a:latin typeface="Cambria Math" panose="02040503050406030204" pitchFamily="18" charset="0"/>
                                        </a:rPr>
                                      </m:ctrlPr>
                                    </m:dPr>
                                    <m:e>
                                      <m:sSub>
                                        <m:sSubPr>
                                          <m:ctrlPr>
                                            <a:rPr lang="en-US" altLang="ja-JP" i="1" smtClean="0">
                                              <a:solidFill>
                                                <a:srgbClr val="836967"/>
                                              </a:solidFill>
                                              <a:latin typeface="Cambria Math" panose="02040503050406030204" pitchFamily="18" charset="0"/>
                                            </a:rPr>
                                          </m:ctrlPr>
                                        </m:sSubPr>
                                        <m:e>
                                          <m:r>
                                            <a:rPr lang="en-US" altLang="ja-JP" i="1" smtClean="0">
                                              <a:latin typeface="Cambria Math" panose="02040503050406030204" pitchFamily="18" charset="0"/>
                                            </a:rPr>
                                            <m:t>𝑦</m:t>
                                          </m:r>
                                        </m:e>
                                        <m:sub>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acc>
                                        <m:accPr>
                                          <m:chr m:val="̅"/>
                                          <m:ctrlPr>
                                            <a:rPr lang="en-US" altLang="ja-JP" i="1" smtClean="0">
                                              <a:solidFill>
                                                <a:srgbClr val="836967"/>
                                              </a:solidFill>
                                              <a:latin typeface="Cambria Math" panose="02040503050406030204" pitchFamily="18" charset="0"/>
                                            </a:rPr>
                                          </m:ctrlPr>
                                        </m:accPr>
                                        <m:e>
                                          <m:r>
                                            <a:rPr lang="en-US" altLang="ja-JP" i="1" smtClean="0">
                                              <a:latin typeface="Cambria Math" panose="02040503050406030204" pitchFamily="18" charset="0"/>
                                            </a:rPr>
                                            <m:t>𝑦</m:t>
                                          </m:r>
                                        </m:e>
                                      </m:acc>
                                    </m:e>
                                  </m:d>
                                </m:e>
                                <m:sup>
                                  <m:r>
                                    <a:rPr lang="en-US" altLang="ja-JP" i="1" smtClean="0">
                                      <a:latin typeface="Cambria Math" panose="02040503050406030204" pitchFamily="18" charset="0"/>
                                    </a:rPr>
                                    <m:t>2</m:t>
                                  </m:r>
                                </m:sup>
                              </m:sSup>
                            </m:e>
                          </m:nary>
                        </m:den>
                      </m:f>
                    </m:oMath>
                  </m:oMathPara>
                </a14:m>
                <a:endParaRPr lang="en-US" altLang="ja-JP" dirty="0"/>
              </a:p>
            </p:txBody>
          </p:sp>
        </mc:Choice>
        <mc:Fallback xmlns="">
          <p:sp>
            <p:nvSpPr>
              <p:cNvPr id="4" name="テキスト ボックス 3">
                <a:extLst>
                  <a:ext uri="{FF2B5EF4-FFF2-40B4-BE49-F238E27FC236}">
                    <a16:creationId xmlns:a16="http://schemas.microsoft.com/office/drawing/2014/main" id="{28245880-39CF-3786-33BE-860A49C17D7F}"/>
                  </a:ext>
                </a:extLst>
              </p:cNvPr>
              <p:cNvSpPr txBox="1">
                <a:spLocks noRot="1" noChangeAspect="1" noMove="1" noResize="1" noEditPoints="1" noAdjustHandles="1" noChangeArrowheads="1" noChangeShapeType="1" noTextEdit="1"/>
              </p:cNvSpPr>
              <p:nvPr/>
            </p:nvSpPr>
            <p:spPr>
              <a:xfrm>
                <a:off x="448681" y="1357401"/>
                <a:ext cx="11466917" cy="1610697"/>
              </a:xfrm>
              <a:prstGeom prst="rect">
                <a:avLst/>
              </a:prstGeom>
              <a:blipFill>
                <a:blip r:embed="rId3"/>
                <a:stretch>
                  <a:fillRect l="-478" t="-2273" r="-319"/>
                </a:stretch>
              </a:blipFill>
            </p:spPr>
            <p:txBody>
              <a:bodyPr/>
              <a:lstStyle/>
              <a:p>
                <a:r>
                  <a:rPr lang="en-US">
                    <a:noFill/>
                  </a:rPr>
                  <a:t> </a:t>
                </a:r>
              </a:p>
            </p:txBody>
          </p:sp>
        </mc:Fallback>
      </mc:AlternateContent>
      <p:cxnSp>
        <p:nvCxnSpPr>
          <p:cNvPr id="6" name="直線矢印コネクタ 5">
            <a:extLst>
              <a:ext uri="{FF2B5EF4-FFF2-40B4-BE49-F238E27FC236}">
                <a16:creationId xmlns:a16="http://schemas.microsoft.com/office/drawing/2014/main" id="{ED5E9018-34C3-7CFB-F947-C5C7F5CFD431}"/>
              </a:ext>
            </a:extLst>
          </p:cNvPr>
          <p:cNvCxnSpPr/>
          <p:nvPr/>
        </p:nvCxnSpPr>
        <p:spPr>
          <a:xfrm>
            <a:off x="823262" y="5187241"/>
            <a:ext cx="2544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B07E61B4-188A-6438-933D-FC2681A50D95}"/>
              </a:ext>
            </a:extLst>
          </p:cNvPr>
          <p:cNvCxnSpPr/>
          <p:nvPr/>
        </p:nvCxnSpPr>
        <p:spPr>
          <a:xfrm flipV="1">
            <a:off x="823262" y="3115642"/>
            <a:ext cx="0" cy="2071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DBBB176-D895-9E58-497A-C7B15B3672BE}"/>
              </a:ext>
            </a:extLst>
          </p:cNvPr>
          <p:cNvCxnSpPr/>
          <p:nvPr/>
        </p:nvCxnSpPr>
        <p:spPr>
          <a:xfrm flipV="1">
            <a:off x="823262" y="3219293"/>
            <a:ext cx="2345635" cy="1967948"/>
          </a:xfrm>
          <a:prstGeom prst="line">
            <a:avLst/>
          </a:prstGeom>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8AE9D4B-04D7-FBA7-CA93-913C0C9AB08F}"/>
              </a:ext>
            </a:extLst>
          </p:cNvPr>
          <p:cNvSpPr txBox="1"/>
          <p:nvPr/>
        </p:nvSpPr>
        <p:spPr>
          <a:xfrm>
            <a:off x="1811495" y="2691099"/>
            <a:ext cx="2595533" cy="369332"/>
          </a:xfrm>
          <a:prstGeom prst="rect">
            <a:avLst/>
          </a:prstGeom>
          <a:noFill/>
        </p:spPr>
        <p:txBody>
          <a:bodyPr wrap="square" rtlCol="0">
            <a:spAutoFit/>
          </a:bodyPr>
          <a:lstStyle/>
          <a:p>
            <a:r>
              <a:rPr kumimoji="1" lang="ja-JP" altLang="en-US" dirty="0"/>
              <a:t>傾き</a:t>
            </a:r>
            <a:r>
              <a:rPr kumimoji="1" lang="en-US" altLang="ja-JP" dirty="0"/>
              <a:t>1</a:t>
            </a:r>
            <a:r>
              <a:rPr lang="ja-JP" altLang="en-US" dirty="0"/>
              <a:t>、切片</a:t>
            </a:r>
            <a:r>
              <a:rPr lang="en-US" altLang="ja-JP" dirty="0"/>
              <a:t>0</a:t>
            </a:r>
            <a:r>
              <a:rPr lang="ja-JP" altLang="en-US" dirty="0"/>
              <a:t>の直線</a:t>
            </a:r>
            <a:endParaRPr kumimoji="1" lang="ja-JP" altLang="en-US" dirty="0"/>
          </a:p>
        </p:txBody>
      </p:sp>
      <p:sp>
        <p:nvSpPr>
          <p:cNvPr id="13" name="テキスト ボックス 12">
            <a:extLst>
              <a:ext uri="{FF2B5EF4-FFF2-40B4-BE49-F238E27FC236}">
                <a16:creationId xmlns:a16="http://schemas.microsoft.com/office/drawing/2014/main" id="{21A45CD0-F428-9512-C00A-69D054368004}"/>
              </a:ext>
            </a:extLst>
          </p:cNvPr>
          <p:cNvSpPr txBox="1"/>
          <p:nvPr/>
        </p:nvSpPr>
        <p:spPr>
          <a:xfrm>
            <a:off x="276402" y="3276088"/>
            <a:ext cx="461665" cy="1669774"/>
          </a:xfrm>
          <a:prstGeom prst="rect">
            <a:avLst/>
          </a:prstGeom>
          <a:noFill/>
        </p:spPr>
        <p:txBody>
          <a:bodyPr vert="eaVert" wrap="square" rtlCol="0">
            <a:spAutoFit/>
          </a:bodyPr>
          <a:lstStyle/>
          <a:p>
            <a:r>
              <a:rPr kumimoji="1" lang="ja-JP" altLang="en-US" dirty="0"/>
              <a:t>実測値ｙ</a:t>
            </a: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FBF8979-DC48-5312-993E-A4E7DCE06208}"/>
                  </a:ext>
                </a:extLst>
              </p:cNvPr>
              <p:cNvSpPr txBox="1"/>
              <p:nvPr/>
            </p:nvSpPr>
            <p:spPr>
              <a:xfrm>
                <a:off x="1578636" y="5383184"/>
                <a:ext cx="1158618" cy="369332"/>
              </a:xfrm>
              <a:prstGeom prst="rect">
                <a:avLst/>
              </a:prstGeom>
              <a:noFill/>
            </p:spPr>
            <p:txBody>
              <a:bodyPr wrap="square" rtlCol="0">
                <a:spAutoFit/>
              </a:bodyPr>
              <a:lstStyle/>
              <a:p>
                <a:r>
                  <a:rPr kumimoji="1" lang="ja-JP" altLang="en-US" dirty="0"/>
                  <a:t>予測値</a:t>
                </a:r>
                <a14:m>
                  <m:oMath xmlns:m="http://schemas.openxmlformats.org/officeDocument/2006/math">
                    <m:acc>
                      <m:accPr>
                        <m:chr m:val="̂"/>
                        <m:ctrlPr>
                          <a:rPr kumimoji="1" lang="ja-JP" altLang="en-US" i="1" smtClean="0">
                            <a:solidFill>
                              <a:srgbClr val="836967"/>
                            </a:solidFill>
                            <a:latin typeface="Cambria Math" panose="02040503050406030204" pitchFamily="18" charset="0"/>
                          </a:rPr>
                        </m:ctrlPr>
                      </m:accPr>
                      <m:e>
                        <m:r>
                          <a:rPr kumimoji="1" lang="ja-JP" altLang="en-US" i="1" smtClean="0">
                            <a:latin typeface="Cambria Math" panose="02040503050406030204" pitchFamily="18" charset="0"/>
                          </a:rPr>
                          <m:t>𝑦</m:t>
                        </m:r>
                      </m:e>
                    </m:acc>
                  </m:oMath>
                </a14:m>
                <a:endParaRPr kumimoji="1" lang="ja-JP" altLang="en-US" dirty="0"/>
              </a:p>
            </p:txBody>
          </p:sp>
        </mc:Choice>
        <mc:Fallback xmlns="">
          <p:sp>
            <p:nvSpPr>
              <p:cNvPr id="15" name="テキスト ボックス 14">
                <a:extLst>
                  <a:ext uri="{FF2B5EF4-FFF2-40B4-BE49-F238E27FC236}">
                    <a16:creationId xmlns:a16="http://schemas.microsoft.com/office/drawing/2014/main" id="{CFBF8979-DC48-5312-993E-A4E7DCE06208}"/>
                  </a:ext>
                </a:extLst>
              </p:cNvPr>
              <p:cNvSpPr txBox="1">
                <a:spLocks noRot="1" noChangeAspect="1" noMove="1" noResize="1" noEditPoints="1" noAdjustHandles="1" noChangeArrowheads="1" noChangeShapeType="1" noTextEdit="1"/>
              </p:cNvSpPr>
              <p:nvPr/>
            </p:nvSpPr>
            <p:spPr>
              <a:xfrm>
                <a:off x="1578636" y="5383184"/>
                <a:ext cx="1158618" cy="369332"/>
              </a:xfrm>
              <a:prstGeom prst="rect">
                <a:avLst/>
              </a:prstGeom>
              <a:blipFill>
                <a:blip r:embed="rId4"/>
                <a:stretch>
                  <a:fillRect l="-4737" t="-6557" r="-11579" b="-26230"/>
                </a:stretch>
              </a:blipFill>
            </p:spPr>
            <p:txBody>
              <a:bodyPr/>
              <a:lstStyle/>
              <a:p>
                <a:r>
                  <a:rPr lang="en-US">
                    <a:noFill/>
                  </a:rPr>
                  <a:t> </a:t>
                </a:r>
              </a:p>
            </p:txBody>
          </p:sp>
        </mc:Fallback>
      </mc:AlternateContent>
      <p:sp>
        <p:nvSpPr>
          <p:cNvPr id="16" name="フローチャート: 結合子 15">
            <a:extLst>
              <a:ext uri="{FF2B5EF4-FFF2-40B4-BE49-F238E27FC236}">
                <a16:creationId xmlns:a16="http://schemas.microsoft.com/office/drawing/2014/main" id="{65A49598-1279-B43A-66E0-8FA6B55C37C9}"/>
              </a:ext>
            </a:extLst>
          </p:cNvPr>
          <p:cNvSpPr/>
          <p:nvPr/>
        </p:nvSpPr>
        <p:spPr>
          <a:xfrm>
            <a:off x="1203789" y="4196167"/>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結合子 16">
            <a:extLst>
              <a:ext uri="{FF2B5EF4-FFF2-40B4-BE49-F238E27FC236}">
                <a16:creationId xmlns:a16="http://schemas.microsoft.com/office/drawing/2014/main" id="{925A3EB9-783C-24BA-F143-8F20911AE2A0}"/>
              </a:ext>
            </a:extLst>
          </p:cNvPr>
          <p:cNvSpPr/>
          <p:nvPr/>
        </p:nvSpPr>
        <p:spPr>
          <a:xfrm>
            <a:off x="2537525" y="3338855"/>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6F9D13D2-EFC7-87A9-A867-5FB1115BF6E9}"/>
              </a:ext>
            </a:extLst>
          </p:cNvPr>
          <p:cNvSpPr/>
          <p:nvPr/>
        </p:nvSpPr>
        <p:spPr>
          <a:xfrm>
            <a:off x="1832743" y="4055257"/>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58B5F3E0-94C6-02B7-FC80-8EC69E2E850E}"/>
              </a:ext>
            </a:extLst>
          </p:cNvPr>
          <p:cNvSpPr/>
          <p:nvPr/>
        </p:nvSpPr>
        <p:spPr>
          <a:xfrm>
            <a:off x="1660989" y="4653367"/>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結合子 19">
            <a:extLst>
              <a:ext uri="{FF2B5EF4-FFF2-40B4-BE49-F238E27FC236}">
                <a16:creationId xmlns:a16="http://schemas.microsoft.com/office/drawing/2014/main" id="{201C176F-A7B2-F77D-8C2E-9A726E7FBBEA}"/>
              </a:ext>
            </a:extLst>
          </p:cNvPr>
          <p:cNvSpPr/>
          <p:nvPr/>
        </p:nvSpPr>
        <p:spPr>
          <a:xfrm>
            <a:off x="2431813" y="4148323"/>
            <a:ext cx="45719" cy="555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E4F91AE1-37EB-6100-CAC7-B5F8A2C5B9F8}"/>
              </a:ext>
            </a:extLst>
          </p:cNvPr>
          <p:cNvCxnSpPr>
            <a:endCxn id="16" idx="3"/>
          </p:cNvCxnSpPr>
          <p:nvPr/>
        </p:nvCxnSpPr>
        <p:spPr>
          <a:xfrm flipV="1">
            <a:off x="1203789" y="4235191"/>
            <a:ext cx="6695" cy="60844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399036E-9F8D-B19E-E30E-6332827FCC8F}"/>
              </a:ext>
            </a:extLst>
          </p:cNvPr>
          <p:cNvCxnSpPr>
            <a:cxnSpLocks/>
          </p:cNvCxnSpPr>
          <p:nvPr/>
        </p:nvCxnSpPr>
        <p:spPr>
          <a:xfrm flipV="1">
            <a:off x="2560384" y="3386552"/>
            <a:ext cx="0" cy="340472"/>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29917774-8ECD-390B-0143-BAD07065E098}"/>
              </a:ext>
            </a:extLst>
          </p:cNvPr>
          <p:cNvCxnSpPr>
            <a:cxnSpLocks/>
            <a:endCxn id="19" idx="4"/>
          </p:cNvCxnSpPr>
          <p:nvPr/>
        </p:nvCxnSpPr>
        <p:spPr>
          <a:xfrm>
            <a:off x="1683848" y="4464603"/>
            <a:ext cx="1" cy="23448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E19685B2-3EE1-1BFF-BAE6-FFFDCFA79739}"/>
              </a:ext>
            </a:extLst>
          </p:cNvPr>
          <p:cNvCxnSpPr>
            <a:cxnSpLocks/>
          </p:cNvCxnSpPr>
          <p:nvPr/>
        </p:nvCxnSpPr>
        <p:spPr>
          <a:xfrm flipV="1">
            <a:off x="1855602" y="4120853"/>
            <a:ext cx="159" cy="17606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8D531AD-5501-6DC7-0A2D-21DE103EAC13}"/>
              </a:ext>
            </a:extLst>
          </p:cNvPr>
          <p:cNvCxnSpPr>
            <a:cxnSpLocks/>
          </p:cNvCxnSpPr>
          <p:nvPr/>
        </p:nvCxnSpPr>
        <p:spPr>
          <a:xfrm>
            <a:off x="2454673" y="3837958"/>
            <a:ext cx="0" cy="31348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226E282-DBED-27E7-56C0-1E115295C2E3}"/>
              </a:ext>
            </a:extLst>
          </p:cNvPr>
          <p:cNvSpPr txBox="1"/>
          <p:nvPr/>
        </p:nvSpPr>
        <p:spPr>
          <a:xfrm>
            <a:off x="2498715" y="3783272"/>
            <a:ext cx="670182" cy="369332"/>
          </a:xfrm>
          <a:prstGeom prst="rect">
            <a:avLst/>
          </a:prstGeom>
          <a:noFill/>
        </p:spPr>
        <p:txBody>
          <a:bodyPr wrap="square" rtlCol="0">
            <a:spAutoFit/>
          </a:bodyPr>
          <a:lstStyle/>
          <a:p>
            <a:r>
              <a:rPr lang="ja-JP" altLang="en-US" dirty="0"/>
              <a:t>残差</a:t>
            </a:r>
            <a:endParaRPr kumimoji="1" lang="ja-JP" altLang="en-US" dirty="0"/>
          </a:p>
        </p:txBody>
      </p:sp>
      <p:sp>
        <p:nvSpPr>
          <p:cNvPr id="38" name="テキスト ボックス 37">
            <a:extLst>
              <a:ext uri="{FF2B5EF4-FFF2-40B4-BE49-F238E27FC236}">
                <a16:creationId xmlns:a16="http://schemas.microsoft.com/office/drawing/2014/main" id="{A346A4BC-DE3B-E938-A912-6597765B0AD2}"/>
              </a:ext>
            </a:extLst>
          </p:cNvPr>
          <p:cNvSpPr txBox="1"/>
          <p:nvPr/>
        </p:nvSpPr>
        <p:spPr>
          <a:xfrm>
            <a:off x="4244617" y="2945207"/>
            <a:ext cx="7080713" cy="3693319"/>
          </a:xfrm>
          <a:prstGeom prst="rect">
            <a:avLst/>
          </a:prstGeom>
          <a:noFill/>
        </p:spPr>
        <p:txBody>
          <a:bodyPr wrap="square" rtlCol="0">
            <a:spAutoFit/>
          </a:bodyPr>
          <a:lstStyle/>
          <a:p>
            <a:r>
              <a:rPr kumimoji="1" lang="ja-JP" altLang="en-US" dirty="0"/>
              <a:t>　この直線上に点がある場合、予測値と実測値が一致している。</a:t>
            </a:r>
            <a:endParaRPr kumimoji="1" lang="en-US" altLang="ja-JP" dirty="0"/>
          </a:p>
          <a:p>
            <a:r>
              <a:rPr lang="ja-JP" altLang="en-US" dirty="0"/>
              <a:t>つまり、直線から実測値までの距離は、予測モデルで予測できなかった分を示し、これを残差と言う。その残差の大きさの程度を数値化したものが、決定係数である。</a:t>
            </a:r>
            <a:endParaRPr lang="en-US" altLang="ja-JP" dirty="0"/>
          </a:p>
          <a:p>
            <a:endParaRPr lang="en-US" altLang="ja-JP" dirty="0"/>
          </a:p>
          <a:p>
            <a:r>
              <a:rPr lang="ja-JP" altLang="en-US" dirty="0"/>
              <a:t>　データ全体のばらつきを示すには、残差を二乗して、すべてたす。データ全体の残差を表したのが分子である。</a:t>
            </a:r>
            <a:endParaRPr lang="en-US" altLang="ja-JP" dirty="0"/>
          </a:p>
          <a:p>
            <a:r>
              <a:rPr lang="ja-JP" altLang="en-US" dirty="0"/>
              <a:t>一方で分母は、予測する前のあるがままのｙのばらつきを示している。</a:t>
            </a:r>
            <a:endParaRPr lang="en-US" altLang="ja-JP" dirty="0"/>
          </a:p>
          <a:p>
            <a:endParaRPr lang="en-US" altLang="ja-JP" dirty="0"/>
          </a:p>
          <a:p>
            <a:r>
              <a:rPr lang="ja-JP" altLang="en-US" dirty="0"/>
              <a:t>つまり、この式の後ろの部分は、あるがままのｙのばらつきに占める残差（予測値のばらつき）の大きさを示しており、小さいほど残差が小さい。</a:t>
            </a:r>
            <a:endParaRPr lang="en-US" altLang="ja-JP" dirty="0"/>
          </a:p>
        </p:txBody>
      </p:sp>
    </p:spTree>
    <p:extLst>
      <p:ext uri="{BB962C8B-B14F-4D97-AF65-F5344CB8AC3E}">
        <p14:creationId xmlns:p14="http://schemas.microsoft.com/office/powerpoint/2010/main" val="3571809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03EA38DE-AC9D-ACFA-83D8-C4367B7C470D}"/>
                  </a:ext>
                </a:extLst>
              </p:cNvPr>
              <p:cNvSpPr txBox="1"/>
              <p:nvPr/>
            </p:nvSpPr>
            <p:spPr>
              <a:xfrm>
                <a:off x="454361" y="477078"/>
                <a:ext cx="11404442" cy="738664"/>
              </a:xfrm>
              <a:prstGeom prst="rect">
                <a:avLst/>
              </a:prstGeom>
              <a:noFill/>
            </p:spPr>
            <p:txBody>
              <a:bodyPr wrap="square" rtlCol="0">
                <a:spAutoFit/>
              </a:bodyPr>
              <a:lstStyle/>
              <a:p>
                <a:r>
                  <a:rPr lang="ja-JP" altLang="en-US" sz="2400" dirty="0"/>
                  <a:t>決定係数</a:t>
                </a:r>
                <a:r>
                  <a:rPr lang="en-US" altLang="ja-JP" sz="2400" dirty="0"/>
                  <a:t>(</a:t>
                </a:r>
                <a14:m>
                  <m:oMath xmlns:m="http://schemas.openxmlformats.org/officeDocument/2006/math">
                    <m:sSup>
                      <m:sSupPr>
                        <m:ctrlPr>
                          <a:rPr lang="en-US" altLang="ja-JP" sz="2400" i="1" smtClean="0">
                            <a:latin typeface="Cambria Math" panose="02040503050406030204" pitchFamily="18" charset="0"/>
                          </a:rPr>
                        </m:ctrlPr>
                      </m:sSupPr>
                      <m:e>
                        <m:r>
                          <m:rPr>
                            <m:sty m:val="p"/>
                          </m:rPr>
                          <a:rPr lang="en-US" altLang="ja-JP" sz="2400" i="1">
                            <a:latin typeface="Cambria Math" panose="02040503050406030204" pitchFamily="18" charset="0"/>
                          </a:rPr>
                          <m:t>R</m:t>
                        </m:r>
                      </m:e>
                      <m:sup>
                        <m:r>
                          <a:rPr lang="en-US" altLang="ja-JP" sz="2400" b="0" i="1" smtClean="0">
                            <a:latin typeface="Cambria Math" panose="02040503050406030204" pitchFamily="18" charset="0"/>
                          </a:rPr>
                          <m:t>2</m:t>
                        </m:r>
                      </m:sup>
                    </m:sSup>
                  </m:oMath>
                </a14:m>
                <a:r>
                  <a:rPr lang="en-US" altLang="ja-JP" sz="2400" dirty="0"/>
                  <a:t>)</a:t>
                </a:r>
                <a:r>
                  <a:rPr lang="ja-JP" altLang="en-US" sz="2400" dirty="0"/>
                  <a:t>とは</a:t>
                </a:r>
                <a:endParaRPr lang="en-US" altLang="ja-JP" sz="2400" dirty="0"/>
              </a:p>
              <a:p>
                <a:r>
                  <a:rPr kumimoji="1" lang="ja-JP" altLang="en-US" dirty="0"/>
                  <a:t> </a:t>
                </a:r>
              </a:p>
            </p:txBody>
          </p:sp>
        </mc:Choice>
        <mc:Fallback xmlns="">
          <p:sp>
            <p:nvSpPr>
              <p:cNvPr id="3" name="テキスト ボックス 2">
                <a:extLst>
                  <a:ext uri="{FF2B5EF4-FFF2-40B4-BE49-F238E27FC236}">
                    <a16:creationId xmlns:a16="http://schemas.microsoft.com/office/drawing/2014/main" id="{03EA38DE-AC9D-ACFA-83D8-C4367B7C470D}"/>
                  </a:ext>
                </a:extLst>
              </p:cNvPr>
              <p:cNvSpPr txBox="1">
                <a:spLocks noRot="1" noChangeAspect="1" noMove="1" noResize="1" noEditPoints="1" noAdjustHandles="1" noChangeArrowheads="1" noChangeShapeType="1" noTextEdit="1"/>
              </p:cNvSpPr>
              <p:nvPr/>
            </p:nvSpPr>
            <p:spPr>
              <a:xfrm>
                <a:off x="454361" y="477078"/>
                <a:ext cx="11404442" cy="738664"/>
              </a:xfrm>
              <a:prstGeom prst="rect">
                <a:avLst/>
              </a:prstGeom>
              <a:blipFill>
                <a:blip r:embed="rId2"/>
                <a:stretch>
                  <a:fillRect l="-856" t="-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28245880-39CF-3786-33BE-860A49C17D7F}"/>
                  </a:ext>
                </a:extLst>
              </p:cNvPr>
              <p:cNvSpPr txBox="1"/>
              <p:nvPr/>
            </p:nvSpPr>
            <p:spPr>
              <a:xfrm>
                <a:off x="-738335" y="625829"/>
                <a:ext cx="11466917" cy="1056700"/>
              </a:xfrm>
              <a:prstGeom prst="rect">
                <a:avLst/>
              </a:prstGeom>
              <a:noFill/>
            </p:spPr>
            <p:txBody>
              <a:bodyPr wrap="square" rtlCol="0">
                <a:spAutoFit/>
              </a:bodyPr>
              <a:lstStyle/>
              <a:p>
                <a:endParaRPr lang="en-US" altLang="ja-JP" dirty="0"/>
              </a:p>
              <a:p>
                <a:pPr/>
                <a14:m>
                  <m:oMathPara xmlns:m="http://schemas.openxmlformats.org/officeDocument/2006/math">
                    <m:oMathParaPr>
                      <m:jc m:val="centerGroup"/>
                    </m:oMathParaPr>
                    <m:oMath xmlns:m="http://schemas.openxmlformats.org/officeDocument/2006/math">
                      <m:f>
                        <m:fPr>
                          <m:ctrlPr>
                            <a:rPr lang="en-US" altLang="ja-JP" i="1" smtClean="0">
                              <a:solidFill>
                                <a:srgbClr val="836967"/>
                              </a:solidFill>
                              <a:latin typeface="Cambria Math" panose="02040503050406030204" pitchFamily="18" charset="0"/>
                            </a:rPr>
                          </m:ctrlPr>
                        </m:fPr>
                        <m:num>
                          <m:nary>
                            <m:naryPr>
                              <m:chr m:val="∑"/>
                              <m:limLoc m:val="undOvr"/>
                              <m:grow m:val="on"/>
                              <m:ctrlPr>
                                <a:rPr lang="en-US" altLang="ja-JP" i="1" smtClean="0">
                                  <a:latin typeface="Cambria Math" panose="02040503050406030204" pitchFamily="18" charset="0"/>
                                </a:rPr>
                              </m:ctrlPr>
                            </m:naryPr>
                            <m:sub>
                              <m:r>
                                <a:rPr lang="en-US" altLang="ja-JP" i="1" smtClean="0">
                                  <a:latin typeface="Cambria Math" panose="02040503050406030204" pitchFamily="18" charset="0"/>
                                </a:rPr>
                                <m:t>𝑖</m:t>
                              </m:r>
                              <m:r>
                                <a:rPr lang="en-US" altLang="ja-JP" i="1" smtClean="0">
                                  <a:latin typeface="Cambria Math" panose="02040503050406030204" pitchFamily="18" charset="0"/>
                                </a:rPr>
                                <m:t>=1</m:t>
                              </m:r>
                            </m:sub>
                            <m:sup>
                              <m:r>
                                <a:rPr lang="en-US" altLang="ja-JP" i="1" smtClean="0">
                                  <a:latin typeface="Cambria Math" panose="02040503050406030204" pitchFamily="18" charset="0"/>
                                </a:rPr>
                                <m:t>𝑛</m:t>
                              </m:r>
                            </m:sup>
                            <m:e>
                              <m:sSup>
                                <m:sSupPr>
                                  <m:ctrlPr>
                                    <a:rPr lang="en-US" altLang="ja-JP" i="1" smtClean="0">
                                      <a:solidFill>
                                        <a:srgbClr val="836967"/>
                                      </a:solidFill>
                                      <a:latin typeface="Cambria Math" panose="02040503050406030204" pitchFamily="18" charset="0"/>
                                    </a:rPr>
                                  </m:ctrlPr>
                                </m:sSupPr>
                                <m:e>
                                  <m:d>
                                    <m:dPr>
                                      <m:ctrlPr>
                                        <a:rPr lang="en-US" altLang="ja-JP" i="1" smtClean="0">
                                          <a:solidFill>
                                            <a:srgbClr val="836967"/>
                                          </a:solidFill>
                                          <a:latin typeface="Cambria Math" panose="02040503050406030204" pitchFamily="18" charset="0"/>
                                        </a:rPr>
                                      </m:ctrlPr>
                                    </m:dPr>
                                    <m:e>
                                      <m:sSub>
                                        <m:sSubPr>
                                          <m:ctrlPr>
                                            <a:rPr lang="en-US" altLang="ja-JP" i="1" smtClean="0">
                                              <a:solidFill>
                                                <a:srgbClr val="836967"/>
                                              </a:solidFill>
                                              <a:latin typeface="Cambria Math" panose="02040503050406030204" pitchFamily="18" charset="0"/>
                                            </a:rPr>
                                          </m:ctrlPr>
                                        </m:sSubPr>
                                        <m:e>
                                          <m:r>
                                            <a:rPr lang="en-US" altLang="ja-JP" i="1" smtClean="0">
                                              <a:latin typeface="Cambria Math" panose="02040503050406030204" pitchFamily="18" charset="0"/>
                                            </a:rPr>
                                            <m:t>𝑦</m:t>
                                          </m:r>
                                        </m:e>
                                        <m:sub>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sSub>
                                        <m:sSubPr>
                                          <m:ctrlPr>
                                            <a:rPr lang="en-US" altLang="ja-JP" i="1" smtClean="0">
                                              <a:solidFill>
                                                <a:srgbClr val="836967"/>
                                              </a:solidFill>
                                              <a:latin typeface="Cambria Math" panose="02040503050406030204" pitchFamily="18" charset="0"/>
                                            </a:rPr>
                                          </m:ctrlPr>
                                        </m:sSubPr>
                                        <m:e>
                                          <m:acc>
                                            <m:accPr>
                                              <m:chr m:val="̂"/>
                                              <m:ctrlPr>
                                                <a:rPr lang="en-US" altLang="ja-JP" i="1" smtClean="0">
                                                  <a:solidFill>
                                                    <a:srgbClr val="836967"/>
                                                  </a:solidFill>
                                                  <a:latin typeface="Cambria Math" panose="02040503050406030204" pitchFamily="18" charset="0"/>
                                                </a:rPr>
                                              </m:ctrlPr>
                                            </m:accPr>
                                            <m:e>
                                              <m:r>
                                                <a:rPr lang="en-US" altLang="ja-JP" i="1" smtClean="0">
                                                  <a:latin typeface="Cambria Math" panose="02040503050406030204" pitchFamily="18" charset="0"/>
                                                </a:rPr>
                                                <m:t>𝑦</m:t>
                                              </m:r>
                                            </m:e>
                                          </m:acc>
                                        </m:e>
                                        <m:sub>
                                          <m:r>
                                            <a:rPr lang="en-US" altLang="ja-JP" i="1" smtClean="0">
                                              <a:latin typeface="Cambria Math" panose="02040503050406030204" pitchFamily="18" charset="0"/>
                                            </a:rPr>
                                            <m:t>𝑖</m:t>
                                          </m:r>
                                        </m:sub>
                                      </m:sSub>
                                    </m:e>
                                  </m:d>
                                </m:e>
                                <m:sup>
                                  <m:r>
                                    <a:rPr lang="en-US" altLang="ja-JP" i="1" smtClean="0">
                                      <a:latin typeface="Cambria Math" panose="02040503050406030204" pitchFamily="18" charset="0"/>
                                    </a:rPr>
                                    <m:t>2</m:t>
                                  </m:r>
                                </m:sup>
                              </m:sSup>
                            </m:e>
                          </m:nary>
                        </m:num>
                        <m:den>
                          <m:nary>
                            <m:naryPr>
                              <m:chr m:val="∑"/>
                              <m:limLoc m:val="undOvr"/>
                              <m:grow m:val="on"/>
                              <m:ctrlPr>
                                <a:rPr lang="en-US" altLang="ja-JP" i="1" smtClean="0">
                                  <a:latin typeface="Cambria Math" panose="02040503050406030204" pitchFamily="18" charset="0"/>
                                </a:rPr>
                              </m:ctrlPr>
                            </m:naryPr>
                            <m:sub>
                              <m:r>
                                <a:rPr lang="en-US" altLang="ja-JP" i="1" smtClean="0">
                                  <a:latin typeface="Cambria Math" panose="02040503050406030204" pitchFamily="18" charset="0"/>
                                </a:rPr>
                                <m:t>𝑖</m:t>
                              </m:r>
                              <m:r>
                                <a:rPr lang="en-US" altLang="ja-JP" i="1" smtClean="0">
                                  <a:latin typeface="Cambria Math" panose="02040503050406030204" pitchFamily="18" charset="0"/>
                                </a:rPr>
                                <m:t>=1</m:t>
                              </m:r>
                            </m:sub>
                            <m:sup>
                              <m:r>
                                <a:rPr lang="en-US" altLang="ja-JP" i="1" smtClean="0">
                                  <a:latin typeface="Cambria Math" panose="02040503050406030204" pitchFamily="18" charset="0"/>
                                </a:rPr>
                                <m:t>𝑛</m:t>
                              </m:r>
                            </m:sup>
                            <m:e>
                              <m:sSup>
                                <m:sSupPr>
                                  <m:ctrlPr>
                                    <a:rPr lang="en-US" altLang="ja-JP" i="1" smtClean="0">
                                      <a:solidFill>
                                        <a:srgbClr val="836967"/>
                                      </a:solidFill>
                                      <a:latin typeface="Cambria Math" panose="02040503050406030204" pitchFamily="18" charset="0"/>
                                    </a:rPr>
                                  </m:ctrlPr>
                                </m:sSupPr>
                                <m:e>
                                  <m:d>
                                    <m:dPr>
                                      <m:ctrlPr>
                                        <a:rPr lang="en-US" altLang="ja-JP" i="1" smtClean="0">
                                          <a:solidFill>
                                            <a:srgbClr val="836967"/>
                                          </a:solidFill>
                                          <a:latin typeface="Cambria Math" panose="02040503050406030204" pitchFamily="18" charset="0"/>
                                        </a:rPr>
                                      </m:ctrlPr>
                                    </m:dPr>
                                    <m:e>
                                      <m:sSub>
                                        <m:sSubPr>
                                          <m:ctrlPr>
                                            <a:rPr lang="en-US" altLang="ja-JP" i="1" smtClean="0">
                                              <a:solidFill>
                                                <a:srgbClr val="836967"/>
                                              </a:solidFill>
                                              <a:latin typeface="Cambria Math" panose="02040503050406030204" pitchFamily="18" charset="0"/>
                                            </a:rPr>
                                          </m:ctrlPr>
                                        </m:sSubPr>
                                        <m:e>
                                          <m:r>
                                            <a:rPr lang="en-US" altLang="ja-JP" i="1" smtClean="0">
                                              <a:latin typeface="Cambria Math" panose="02040503050406030204" pitchFamily="18" charset="0"/>
                                            </a:rPr>
                                            <m:t>𝑦</m:t>
                                          </m:r>
                                        </m:e>
                                        <m:sub>
                                          <m:r>
                                            <a:rPr lang="en-US" altLang="ja-JP" i="1" smtClean="0">
                                              <a:latin typeface="Cambria Math" panose="02040503050406030204" pitchFamily="18" charset="0"/>
                                            </a:rPr>
                                            <m:t>𝑖</m:t>
                                          </m:r>
                                        </m:sub>
                                      </m:sSub>
                                      <m:r>
                                        <a:rPr lang="en-US" altLang="ja-JP" i="1" smtClean="0">
                                          <a:latin typeface="Cambria Math" panose="02040503050406030204" pitchFamily="18" charset="0"/>
                                        </a:rPr>
                                        <m:t>−</m:t>
                                      </m:r>
                                      <m:acc>
                                        <m:accPr>
                                          <m:chr m:val="̅"/>
                                          <m:ctrlPr>
                                            <a:rPr lang="en-US" altLang="ja-JP" i="1" smtClean="0">
                                              <a:solidFill>
                                                <a:srgbClr val="836967"/>
                                              </a:solidFill>
                                              <a:latin typeface="Cambria Math" panose="02040503050406030204" pitchFamily="18" charset="0"/>
                                            </a:rPr>
                                          </m:ctrlPr>
                                        </m:accPr>
                                        <m:e>
                                          <m:r>
                                            <a:rPr lang="en-US" altLang="ja-JP" i="1" smtClean="0">
                                              <a:latin typeface="Cambria Math" panose="02040503050406030204" pitchFamily="18" charset="0"/>
                                            </a:rPr>
                                            <m:t>𝑦</m:t>
                                          </m:r>
                                        </m:e>
                                      </m:acc>
                                    </m:e>
                                  </m:d>
                                </m:e>
                                <m:sup>
                                  <m:r>
                                    <a:rPr lang="en-US" altLang="ja-JP" i="1" smtClean="0">
                                      <a:latin typeface="Cambria Math" panose="02040503050406030204" pitchFamily="18" charset="0"/>
                                    </a:rPr>
                                    <m:t>2</m:t>
                                  </m:r>
                                </m:sup>
                              </m:sSup>
                            </m:e>
                          </m:nary>
                        </m:den>
                      </m:f>
                    </m:oMath>
                  </m:oMathPara>
                </a14:m>
                <a:endParaRPr lang="en-US" altLang="ja-JP" dirty="0"/>
              </a:p>
            </p:txBody>
          </p:sp>
        </mc:Choice>
        <mc:Fallback xmlns="">
          <p:sp>
            <p:nvSpPr>
              <p:cNvPr id="4" name="テキスト ボックス 3">
                <a:extLst>
                  <a:ext uri="{FF2B5EF4-FFF2-40B4-BE49-F238E27FC236}">
                    <a16:creationId xmlns:a16="http://schemas.microsoft.com/office/drawing/2014/main" id="{28245880-39CF-3786-33BE-860A49C17D7F}"/>
                  </a:ext>
                </a:extLst>
              </p:cNvPr>
              <p:cNvSpPr txBox="1">
                <a:spLocks noRot="1" noChangeAspect="1" noMove="1" noResize="1" noEditPoints="1" noAdjustHandles="1" noChangeArrowheads="1" noChangeShapeType="1" noTextEdit="1"/>
              </p:cNvSpPr>
              <p:nvPr/>
            </p:nvSpPr>
            <p:spPr>
              <a:xfrm>
                <a:off x="-738335" y="625829"/>
                <a:ext cx="11466917" cy="1056700"/>
              </a:xfrm>
              <a:prstGeom prst="rect">
                <a:avLst/>
              </a:prstGeom>
              <a:blipFill>
                <a:blip r:embed="rId3"/>
                <a:stretch>
                  <a:fillRect/>
                </a:stretch>
              </a:blipFill>
            </p:spPr>
            <p:txBody>
              <a:bodyPr/>
              <a:lstStyle/>
              <a:p>
                <a:r>
                  <a:rPr lang="en-US">
                    <a:noFill/>
                  </a:rPr>
                  <a:t> </a:t>
                </a:r>
              </a:p>
            </p:txBody>
          </p:sp>
        </mc:Fallback>
      </mc:AlternateContent>
      <p:cxnSp>
        <p:nvCxnSpPr>
          <p:cNvPr id="6" name="直線矢印コネクタ 5">
            <a:extLst>
              <a:ext uri="{FF2B5EF4-FFF2-40B4-BE49-F238E27FC236}">
                <a16:creationId xmlns:a16="http://schemas.microsoft.com/office/drawing/2014/main" id="{ED5E9018-34C3-7CFB-F947-C5C7F5CFD431}"/>
              </a:ext>
            </a:extLst>
          </p:cNvPr>
          <p:cNvCxnSpPr/>
          <p:nvPr/>
        </p:nvCxnSpPr>
        <p:spPr>
          <a:xfrm>
            <a:off x="823262" y="4008710"/>
            <a:ext cx="2544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B07E61B4-188A-6438-933D-FC2681A50D95}"/>
              </a:ext>
            </a:extLst>
          </p:cNvPr>
          <p:cNvCxnSpPr/>
          <p:nvPr/>
        </p:nvCxnSpPr>
        <p:spPr>
          <a:xfrm flipV="1">
            <a:off x="823262" y="1937111"/>
            <a:ext cx="0" cy="2071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DBBB176-D895-9E58-497A-C7B15B3672BE}"/>
              </a:ext>
            </a:extLst>
          </p:cNvPr>
          <p:cNvCxnSpPr/>
          <p:nvPr/>
        </p:nvCxnSpPr>
        <p:spPr>
          <a:xfrm flipV="1">
            <a:off x="823262" y="2040762"/>
            <a:ext cx="2345635" cy="1967948"/>
          </a:xfrm>
          <a:prstGeom prst="line">
            <a:avLst/>
          </a:prstGeom>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08AE9D4B-04D7-FBA7-CA93-913C0C9AB08F}"/>
              </a:ext>
            </a:extLst>
          </p:cNvPr>
          <p:cNvSpPr txBox="1"/>
          <p:nvPr/>
        </p:nvSpPr>
        <p:spPr>
          <a:xfrm>
            <a:off x="1706708" y="1714023"/>
            <a:ext cx="2595533" cy="369332"/>
          </a:xfrm>
          <a:prstGeom prst="rect">
            <a:avLst/>
          </a:prstGeom>
          <a:noFill/>
        </p:spPr>
        <p:txBody>
          <a:bodyPr wrap="square" rtlCol="0">
            <a:spAutoFit/>
          </a:bodyPr>
          <a:lstStyle/>
          <a:p>
            <a:r>
              <a:rPr kumimoji="1" lang="ja-JP" altLang="en-US" dirty="0"/>
              <a:t>傾き</a:t>
            </a:r>
            <a:r>
              <a:rPr kumimoji="1" lang="en-US" altLang="ja-JP" dirty="0"/>
              <a:t>1</a:t>
            </a:r>
            <a:r>
              <a:rPr lang="ja-JP" altLang="en-US" dirty="0"/>
              <a:t>、切片</a:t>
            </a:r>
            <a:r>
              <a:rPr lang="en-US" altLang="ja-JP" dirty="0"/>
              <a:t>0</a:t>
            </a:r>
            <a:r>
              <a:rPr lang="ja-JP" altLang="en-US" dirty="0"/>
              <a:t>の直線</a:t>
            </a:r>
            <a:endParaRPr kumimoji="1" lang="ja-JP" altLang="en-US" dirty="0"/>
          </a:p>
        </p:txBody>
      </p:sp>
      <p:sp>
        <p:nvSpPr>
          <p:cNvPr id="13" name="テキスト ボックス 12">
            <a:extLst>
              <a:ext uri="{FF2B5EF4-FFF2-40B4-BE49-F238E27FC236}">
                <a16:creationId xmlns:a16="http://schemas.microsoft.com/office/drawing/2014/main" id="{21A45CD0-F428-9512-C00A-69D054368004}"/>
              </a:ext>
            </a:extLst>
          </p:cNvPr>
          <p:cNvSpPr txBox="1"/>
          <p:nvPr/>
        </p:nvSpPr>
        <p:spPr>
          <a:xfrm>
            <a:off x="276402" y="2097557"/>
            <a:ext cx="461665" cy="1669774"/>
          </a:xfrm>
          <a:prstGeom prst="rect">
            <a:avLst/>
          </a:prstGeom>
          <a:noFill/>
        </p:spPr>
        <p:txBody>
          <a:bodyPr vert="eaVert" wrap="square" rtlCol="0">
            <a:spAutoFit/>
          </a:bodyPr>
          <a:lstStyle/>
          <a:p>
            <a:r>
              <a:rPr kumimoji="1" lang="ja-JP" altLang="en-US" dirty="0"/>
              <a:t>実測値ｙ</a:t>
            </a: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CFBF8979-DC48-5312-993E-A4E7DCE06208}"/>
                  </a:ext>
                </a:extLst>
              </p:cNvPr>
              <p:cNvSpPr txBox="1"/>
              <p:nvPr/>
            </p:nvSpPr>
            <p:spPr>
              <a:xfrm>
                <a:off x="1578636" y="4204653"/>
                <a:ext cx="1158618" cy="369332"/>
              </a:xfrm>
              <a:prstGeom prst="rect">
                <a:avLst/>
              </a:prstGeom>
              <a:noFill/>
            </p:spPr>
            <p:txBody>
              <a:bodyPr wrap="square" rtlCol="0">
                <a:spAutoFit/>
              </a:bodyPr>
              <a:lstStyle/>
              <a:p>
                <a:r>
                  <a:rPr kumimoji="1" lang="ja-JP" altLang="en-US" dirty="0"/>
                  <a:t>予測値</a:t>
                </a:r>
                <a14:m>
                  <m:oMath xmlns:m="http://schemas.openxmlformats.org/officeDocument/2006/math">
                    <m:acc>
                      <m:accPr>
                        <m:chr m:val="̂"/>
                        <m:ctrlPr>
                          <a:rPr kumimoji="1" lang="ja-JP" altLang="en-US" i="1" smtClean="0">
                            <a:solidFill>
                              <a:srgbClr val="836967"/>
                            </a:solidFill>
                            <a:latin typeface="Cambria Math" panose="02040503050406030204" pitchFamily="18" charset="0"/>
                          </a:rPr>
                        </m:ctrlPr>
                      </m:accPr>
                      <m:e>
                        <m:r>
                          <a:rPr kumimoji="1" lang="ja-JP" altLang="en-US" i="1" smtClean="0">
                            <a:latin typeface="Cambria Math" panose="02040503050406030204" pitchFamily="18" charset="0"/>
                          </a:rPr>
                          <m:t>𝑦</m:t>
                        </m:r>
                      </m:e>
                    </m:acc>
                  </m:oMath>
                </a14:m>
                <a:endParaRPr kumimoji="1" lang="ja-JP" altLang="en-US" dirty="0"/>
              </a:p>
            </p:txBody>
          </p:sp>
        </mc:Choice>
        <mc:Fallback xmlns="">
          <p:sp>
            <p:nvSpPr>
              <p:cNvPr id="15" name="テキスト ボックス 14">
                <a:extLst>
                  <a:ext uri="{FF2B5EF4-FFF2-40B4-BE49-F238E27FC236}">
                    <a16:creationId xmlns:a16="http://schemas.microsoft.com/office/drawing/2014/main" id="{CFBF8979-DC48-5312-993E-A4E7DCE06208}"/>
                  </a:ext>
                </a:extLst>
              </p:cNvPr>
              <p:cNvSpPr txBox="1">
                <a:spLocks noRot="1" noChangeAspect="1" noMove="1" noResize="1" noEditPoints="1" noAdjustHandles="1" noChangeArrowheads="1" noChangeShapeType="1" noTextEdit="1"/>
              </p:cNvSpPr>
              <p:nvPr/>
            </p:nvSpPr>
            <p:spPr>
              <a:xfrm>
                <a:off x="1578636" y="4204653"/>
                <a:ext cx="1158618" cy="369332"/>
              </a:xfrm>
              <a:prstGeom prst="rect">
                <a:avLst/>
              </a:prstGeom>
              <a:blipFill>
                <a:blip r:embed="rId4"/>
                <a:stretch>
                  <a:fillRect l="-4737" t="-8333" r="-11579" b="-28333"/>
                </a:stretch>
              </a:blipFill>
            </p:spPr>
            <p:txBody>
              <a:bodyPr/>
              <a:lstStyle/>
              <a:p>
                <a:r>
                  <a:rPr lang="en-US">
                    <a:noFill/>
                  </a:rPr>
                  <a:t> </a:t>
                </a:r>
              </a:p>
            </p:txBody>
          </p:sp>
        </mc:Fallback>
      </mc:AlternateContent>
      <p:sp>
        <p:nvSpPr>
          <p:cNvPr id="16" name="フローチャート: 結合子 15">
            <a:extLst>
              <a:ext uri="{FF2B5EF4-FFF2-40B4-BE49-F238E27FC236}">
                <a16:creationId xmlns:a16="http://schemas.microsoft.com/office/drawing/2014/main" id="{65A49598-1279-B43A-66E0-8FA6B55C37C9}"/>
              </a:ext>
            </a:extLst>
          </p:cNvPr>
          <p:cNvSpPr/>
          <p:nvPr/>
        </p:nvSpPr>
        <p:spPr>
          <a:xfrm>
            <a:off x="1203789" y="3017636"/>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結合子 16">
            <a:extLst>
              <a:ext uri="{FF2B5EF4-FFF2-40B4-BE49-F238E27FC236}">
                <a16:creationId xmlns:a16="http://schemas.microsoft.com/office/drawing/2014/main" id="{925A3EB9-783C-24BA-F143-8F20911AE2A0}"/>
              </a:ext>
            </a:extLst>
          </p:cNvPr>
          <p:cNvSpPr/>
          <p:nvPr/>
        </p:nvSpPr>
        <p:spPr>
          <a:xfrm>
            <a:off x="2537525" y="2160324"/>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結合子 17">
            <a:extLst>
              <a:ext uri="{FF2B5EF4-FFF2-40B4-BE49-F238E27FC236}">
                <a16:creationId xmlns:a16="http://schemas.microsoft.com/office/drawing/2014/main" id="{6F9D13D2-EFC7-87A9-A867-5FB1115BF6E9}"/>
              </a:ext>
            </a:extLst>
          </p:cNvPr>
          <p:cNvSpPr/>
          <p:nvPr/>
        </p:nvSpPr>
        <p:spPr>
          <a:xfrm>
            <a:off x="1832743" y="2876726"/>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結合子 18">
            <a:extLst>
              <a:ext uri="{FF2B5EF4-FFF2-40B4-BE49-F238E27FC236}">
                <a16:creationId xmlns:a16="http://schemas.microsoft.com/office/drawing/2014/main" id="{58B5F3E0-94C6-02B7-FC80-8EC69E2E850E}"/>
              </a:ext>
            </a:extLst>
          </p:cNvPr>
          <p:cNvSpPr/>
          <p:nvPr/>
        </p:nvSpPr>
        <p:spPr>
          <a:xfrm>
            <a:off x="1660989" y="3474836"/>
            <a:ext cx="45719" cy="457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結合子 19">
            <a:extLst>
              <a:ext uri="{FF2B5EF4-FFF2-40B4-BE49-F238E27FC236}">
                <a16:creationId xmlns:a16="http://schemas.microsoft.com/office/drawing/2014/main" id="{201C176F-A7B2-F77D-8C2E-9A726E7FBBEA}"/>
              </a:ext>
            </a:extLst>
          </p:cNvPr>
          <p:cNvSpPr/>
          <p:nvPr/>
        </p:nvSpPr>
        <p:spPr>
          <a:xfrm>
            <a:off x="2431813" y="2969792"/>
            <a:ext cx="45719" cy="55519"/>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E4F91AE1-37EB-6100-CAC7-B5F8A2C5B9F8}"/>
              </a:ext>
            </a:extLst>
          </p:cNvPr>
          <p:cNvCxnSpPr>
            <a:endCxn id="16" idx="3"/>
          </p:cNvCxnSpPr>
          <p:nvPr/>
        </p:nvCxnSpPr>
        <p:spPr>
          <a:xfrm flipV="1">
            <a:off x="1203789" y="3056660"/>
            <a:ext cx="6695" cy="60844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399036E-9F8D-B19E-E30E-6332827FCC8F}"/>
              </a:ext>
            </a:extLst>
          </p:cNvPr>
          <p:cNvCxnSpPr>
            <a:cxnSpLocks/>
          </p:cNvCxnSpPr>
          <p:nvPr/>
        </p:nvCxnSpPr>
        <p:spPr>
          <a:xfrm flipV="1">
            <a:off x="2560384" y="2208021"/>
            <a:ext cx="0" cy="340472"/>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29917774-8ECD-390B-0143-BAD07065E098}"/>
              </a:ext>
            </a:extLst>
          </p:cNvPr>
          <p:cNvCxnSpPr>
            <a:cxnSpLocks/>
            <a:endCxn id="19" idx="4"/>
          </p:cNvCxnSpPr>
          <p:nvPr/>
        </p:nvCxnSpPr>
        <p:spPr>
          <a:xfrm>
            <a:off x="1683848" y="3286072"/>
            <a:ext cx="1" cy="23448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E19685B2-3EE1-1BFF-BAE6-FFFDCFA79739}"/>
              </a:ext>
            </a:extLst>
          </p:cNvPr>
          <p:cNvCxnSpPr>
            <a:cxnSpLocks/>
          </p:cNvCxnSpPr>
          <p:nvPr/>
        </p:nvCxnSpPr>
        <p:spPr>
          <a:xfrm flipV="1">
            <a:off x="1855602" y="2942322"/>
            <a:ext cx="159" cy="176065"/>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8D531AD-5501-6DC7-0A2D-21DE103EAC13}"/>
              </a:ext>
            </a:extLst>
          </p:cNvPr>
          <p:cNvCxnSpPr>
            <a:cxnSpLocks/>
          </p:cNvCxnSpPr>
          <p:nvPr/>
        </p:nvCxnSpPr>
        <p:spPr>
          <a:xfrm>
            <a:off x="2454673" y="2659427"/>
            <a:ext cx="0" cy="31348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226E282-DBED-27E7-56C0-1E115295C2E3}"/>
              </a:ext>
            </a:extLst>
          </p:cNvPr>
          <p:cNvSpPr txBox="1"/>
          <p:nvPr/>
        </p:nvSpPr>
        <p:spPr>
          <a:xfrm>
            <a:off x="2498715" y="2604741"/>
            <a:ext cx="670182" cy="369332"/>
          </a:xfrm>
          <a:prstGeom prst="rect">
            <a:avLst/>
          </a:prstGeom>
          <a:noFill/>
        </p:spPr>
        <p:txBody>
          <a:bodyPr wrap="square" rtlCol="0">
            <a:spAutoFit/>
          </a:bodyPr>
          <a:lstStyle/>
          <a:p>
            <a:r>
              <a:rPr lang="ja-JP" altLang="en-US" dirty="0"/>
              <a:t>残差</a:t>
            </a:r>
            <a:endParaRPr kumimoji="1" lang="ja-JP" altLang="en-US" dirty="0"/>
          </a:p>
        </p:txBody>
      </p:sp>
      <p:sp>
        <p:nvSpPr>
          <p:cNvPr id="38" name="テキスト ボックス 37">
            <a:extLst>
              <a:ext uri="{FF2B5EF4-FFF2-40B4-BE49-F238E27FC236}">
                <a16:creationId xmlns:a16="http://schemas.microsoft.com/office/drawing/2014/main" id="{A346A4BC-DE3B-E938-A912-6597765B0AD2}"/>
              </a:ext>
            </a:extLst>
          </p:cNvPr>
          <p:cNvSpPr txBox="1"/>
          <p:nvPr/>
        </p:nvSpPr>
        <p:spPr>
          <a:xfrm>
            <a:off x="4185793" y="1909815"/>
            <a:ext cx="7080713" cy="2862322"/>
          </a:xfrm>
          <a:prstGeom prst="rect">
            <a:avLst/>
          </a:prstGeom>
          <a:noFill/>
        </p:spPr>
        <p:txBody>
          <a:bodyPr wrap="square" rtlCol="0">
            <a:spAutoFit/>
          </a:bodyPr>
          <a:lstStyle/>
          <a:p>
            <a:r>
              <a:rPr lang="ja-JP" altLang="en-US" dirty="0"/>
              <a:t>　通常</a:t>
            </a:r>
            <a:r>
              <a:rPr kumimoji="1" lang="ja-JP" altLang="en-US" dirty="0"/>
              <a:t>は、予測モデルは予測が目的であるため、実際の数値のばらつきよりも残差（予測値の数値のばらつき）が大きくなることはない。そのため、この値は</a:t>
            </a:r>
            <a:r>
              <a:rPr kumimoji="1" lang="en-US" altLang="ja-JP" dirty="0"/>
              <a:t>1</a:t>
            </a:r>
            <a:r>
              <a:rPr kumimoji="1" lang="ja-JP" altLang="en-US" dirty="0"/>
              <a:t>よりも小さくなる。</a:t>
            </a:r>
            <a:endParaRPr kumimoji="1" lang="en-US" altLang="ja-JP" dirty="0"/>
          </a:p>
          <a:p>
            <a:r>
              <a:rPr lang="ja-JP" altLang="en-US" dirty="0"/>
              <a:t>　全ての値が直線上にある（予測値が実測値と良く当てはまっている）とき、予測値＝実測値であり、この時分子が</a:t>
            </a:r>
            <a:r>
              <a:rPr lang="en-US" altLang="ja-JP" dirty="0"/>
              <a:t>0</a:t>
            </a:r>
            <a:r>
              <a:rPr lang="ja-JP" altLang="en-US" dirty="0"/>
              <a:t>になるためこの数値は</a:t>
            </a:r>
            <a:r>
              <a:rPr lang="en-US" altLang="ja-JP" dirty="0"/>
              <a:t>0</a:t>
            </a:r>
            <a:r>
              <a:rPr lang="ja-JP" altLang="en-US" dirty="0"/>
              <a:t>である。</a:t>
            </a:r>
            <a:endParaRPr lang="en-US" altLang="ja-JP" dirty="0"/>
          </a:p>
          <a:p>
            <a:r>
              <a:rPr lang="ja-JP" altLang="en-US" dirty="0"/>
              <a:t>　よって決定係数は</a:t>
            </a:r>
            <a:r>
              <a:rPr lang="en-US" altLang="ja-JP" dirty="0"/>
              <a:t>0</a:t>
            </a:r>
            <a:r>
              <a:rPr lang="ja-JP" altLang="en-US" dirty="0"/>
              <a:t>から</a:t>
            </a:r>
            <a:r>
              <a:rPr lang="en-US" altLang="ja-JP" dirty="0"/>
              <a:t>1</a:t>
            </a:r>
            <a:r>
              <a:rPr lang="ja-JP" altLang="en-US" dirty="0"/>
              <a:t>の間をとる。</a:t>
            </a:r>
            <a:endParaRPr lang="en-US" altLang="ja-JP" dirty="0"/>
          </a:p>
          <a:p>
            <a:endParaRPr lang="en-US" altLang="ja-JP" dirty="0"/>
          </a:p>
          <a:p>
            <a:endParaRPr lang="en-US" altLang="ja-JP" dirty="0"/>
          </a:p>
          <a:p>
            <a:endParaRPr lang="en-US" altLang="ja-JP" dirty="0"/>
          </a:p>
        </p:txBody>
      </p:sp>
      <p:sp>
        <p:nvSpPr>
          <p:cNvPr id="2" name="テキスト ボックス 1">
            <a:extLst>
              <a:ext uri="{FF2B5EF4-FFF2-40B4-BE49-F238E27FC236}">
                <a16:creationId xmlns:a16="http://schemas.microsoft.com/office/drawing/2014/main" id="{0599AAB8-8120-F2C0-9302-3E6A2B9C4A09}"/>
              </a:ext>
            </a:extLst>
          </p:cNvPr>
          <p:cNvSpPr txBox="1"/>
          <p:nvPr/>
        </p:nvSpPr>
        <p:spPr>
          <a:xfrm>
            <a:off x="5894377" y="728191"/>
            <a:ext cx="4172542" cy="923330"/>
          </a:xfrm>
          <a:prstGeom prst="rect">
            <a:avLst/>
          </a:prstGeom>
          <a:noFill/>
        </p:spPr>
        <p:txBody>
          <a:bodyPr wrap="square" rtlCol="0">
            <a:spAutoFit/>
          </a:bodyPr>
          <a:lstStyle/>
          <a:p>
            <a:r>
              <a:rPr lang="ja-JP" altLang="en-US" dirty="0"/>
              <a:t>予測値</a:t>
            </a:r>
            <a:r>
              <a:rPr kumimoji="1" lang="ja-JP" altLang="en-US" dirty="0"/>
              <a:t>の数値のばらつき</a:t>
            </a:r>
            <a:endParaRPr kumimoji="1" lang="en-US" altLang="ja-JP" dirty="0"/>
          </a:p>
          <a:p>
            <a:endParaRPr lang="en-US" altLang="ja-JP" dirty="0"/>
          </a:p>
          <a:p>
            <a:r>
              <a:rPr lang="ja-JP" altLang="en-US" dirty="0"/>
              <a:t>実際</a:t>
            </a:r>
            <a:r>
              <a:rPr kumimoji="1" lang="ja-JP" altLang="en-US" dirty="0"/>
              <a:t>の数値のばらつき</a:t>
            </a:r>
          </a:p>
        </p:txBody>
      </p:sp>
      <p:cxnSp>
        <p:nvCxnSpPr>
          <p:cNvPr id="21" name="直線コネクタ 20">
            <a:extLst>
              <a:ext uri="{FF2B5EF4-FFF2-40B4-BE49-F238E27FC236}">
                <a16:creationId xmlns:a16="http://schemas.microsoft.com/office/drawing/2014/main" id="{2393FFE4-33E4-16DD-7A6F-C5F978E0C844}"/>
              </a:ext>
            </a:extLst>
          </p:cNvPr>
          <p:cNvCxnSpPr>
            <a:cxnSpLocks/>
          </p:cNvCxnSpPr>
          <p:nvPr/>
        </p:nvCxnSpPr>
        <p:spPr>
          <a:xfrm flipV="1">
            <a:off x="6889237" y="1090465"/>
            <a:ext cx="215348" cy="198783"/>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F06CD2BE-0439-1C94-3635-4BC8B7FCD755}"/>
              </a:ext>
            </a:extLst>
          </p:cNvPr>
          <p:cNvCxnSpPr>
            <a:cxnSpLocks/>
          </p:cNvCxnSpPr>
          <p:nvPr/>
        </p:nvCxnSpPr>
        <p:spPr>
          <a:xfrm flipH="1" flipV="1">
            <a:off x="7104585" y="1090465"/>
            <a:ext cx="256051" cy="19878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207B8E25-28BD-F374-DBF7-ED0B6196112F}"/>
                  </a:ext>
                </a:extLst>
              </p:cNvPr>
              <p:cNvSpPr txBox="1"/>
              <p:nvPr/>
            </p:nvSpPr>
            <p:spPr>
              <a:xfrm>
                <a:off x="2431813" y="3925556"/>
                <a:ext cx="6466114" cy="7797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p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𝑅</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f>
                        <m:f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fPr>
                        <m:num>
                          <m:nary>
                            <m:naryPr>
                              <m:chr m:val="∑"/>
                              <m:limLoc m:val="undOvr"/>
                              <m:grow m:val="o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e>
                              <m:sSup>
                                <m:sSup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pPr>
                                <m:e>
                                  <m:d>
                                    <m:d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bPr>
                                        <m:e>
                                          <m:acc>
                                            <m:accPr>
                                              <m:chr m:val="̂"/>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acc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acc>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e>
                                  </m:d>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nary>
                        </m:num>
                        <m:den>
                          <m:nary>
                            <m:naryPr>
                              <m:chr m:val="∑"/>
                              <m:limLoc m:val="undOvr"/>
                              <m:grow m:val="o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p>
                            <m:e>
                              <m:sSup>
                                <m:sSup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pPr>
                                <m:e>
                                  <m:d>
                                    <m:d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dPr>
                                    <m:e>
                                      <m:sSub>
                                        <m:sSubPr>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𝑖</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acc>
                                        <m:accPr>
                                          <m:chr m:val="̅"/>
                                          <m:ctrlPr>
                                            <a:rPr kumimoji="1" lang="en-US" altLang="ja-JP" sz="1800" b="0" i="1" u="none" strike="noStrike" kern="1200" cap="none" spc="0" normalizeH="0" baseline="0" noProof="0" smtClean="0">
                                              <a:ln>
                                                <a:noFill/>
                                              </a:ln>
                                              <a:solidFill>
                                                <a:srgbClr val="836967"/>
                                              </a:solidFill>
                                              <a:effectLst/>
                                              <a:uLnTx/>
                                              <a:uFillTx/>
                                              <a:latin typeface="Cambria Math" panose="02040503050406030204" pitchFamily="18" charset="0"/>
                                              <a:cs typeface="+mn-cs"/>
                                            </a:rPr>
                                          </m:ctrlPr>
                                        </m:acc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acc>
                                    </m:e>
                                  </m:d>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nary>
                        </m:den>
                      </m:f>
                    </m:oMath>
                  </m:oMathPara>
                </a14:m>
                <a:endParaRPr lang="ja-JP" altLang="en-US" dirty="0"/>
              </a:p>
            </p:txBody>
          </p:sp>
        </mc:Choice>
        <mc:Fallback xmlns="">
          <p:sp>
            <p:nvSpPr>
              <p:cNvPr id="35" name="テキスト ボックス 34">
                <a:extLst>
                  <a:ext uri="{FF2B5EF4-FFF2-40B4-BE49-F238E27FC236}">
                    <a16:creationId xmlns:a16="http://schemas.microsoft.com/office/drawing/2014/main" id="{207B8E25-28BD-F374-DBF7-ED0B6196112F}"/>
                  </a:ext>
                </a:extLst>
              </p:cNvPr>
              <p:cNvSpPr txBox="1">
                <a:spLocks noRot="1" noChangeAspect="1" noMove="1" noResize="1" noEditPoints="1" noAdjustHandles="1" noChangeArrowheads="1" noChangeShapeType="1" noTextEdit="1"/>
              </p:cNvSpPr>
              <p:nvPr/>
            </p:nvSpPr>
            <p:spPr>
              <a:xfrm>
                <a:off x="2431813" y="3925556"/>
                <a:ext cx="6466114" cy="779701"/>
              </a:xfrm>
              <a:prstGeom prst="rect">
                <a:avLst/>
              </a:prstGeom>
              <a:blipFill>
                <a:blip r:embed="rId5"/>
                <a:stretch>
                  <a:fillRect/>
                </a:stretch>
              </a:blipFill>
            </p:spPr>
            <p:txBody>
              <a:bodyPr/>
              <a:lstStyle/>
              <a:p>
                <a:r>
                  <a:rPr lang="en-US">
                    <a:noFill/>
                  </a:rPr>
                  <a:t> </a:t>
                </a:r>
              </a:p>
            </p:txBody>
          </p:sp>
        </mc:Fallback>
      </mc:AlternateContent>
      <p:sp>
        <p:nvSpPr>
          <p:cNvPr id="36" name="テキスト ボックス 35">
            <a:extLst>
              <a:ext uri="{FF2B5EF4-FFF2-40B4-BE49-F238E27FC236}">
                <a16:creationId xmlns:a16="http://schemas.microsoft.com/office/drawing/2014/main" id="{A890C388-B5D0-1EF5-F962-FADF9E943EB1}"/>
              </a:ext>
            </a:extLst>
          </p:cNvPr>
          <p:cNvSpPr txBox="1"/>
          <p:nvPr/>
        </p:nvSpPr>
        <p:spPr>
          <a:xfrm>
            <a:off x="192157" y="4811161"/>
            <a:ext cx="11404441" cy="1200329"/>
          </a:xfrm>
          <a:prstGeom prst="rect">
            <a:avLst/>
          </a:prstGeom>
          <a:noFill/>
        </p:spPr>
        <p:txBody>
          <a:bodyPr wrap="square" rtlCol="0">
            <a:spAutoFit/>
          </a:bodyPr>
          <a:lstStyle/>
          <a:p>
            <a:r>
              <a:rPr kumimoji="1" lang="ja-JP" altLang="en-US" dirty="0"/>
              <a:t>予測値の数値のばらつき（残差）が小さければ、１から引かれる部分は小さくなり、決定係数は</a:t>
            </a:r>
            <a:r>
              <a:rPr kumimoji="1" lang="en-US" altLang="ja-JP" dirty="0"/>
              <a:t>1</a:t>
            </a:r>
            <a:r>
              <a:rPr kumimoji="1" lang="ja-JP" altLang="en-US" dirty="0"/>
              <a:t>に近づく。</a:t>
            </a:r>
          </a:p>
          <a:p>
            <a:r>
              <a:rPr kumimoji="1" lang="ja-JP" altLang="en-US" dirty="0"/>
              <a:t>一方、予測値のばらつき（残差）が大きければ、決定係数は</a:t>
            </a:r>
            <a:r>
              <a:rPr kumimoji="1" lang="en-US" altLang="ja-JP" dirty="0"/>
              <a:t>0</a:t>
            </a:r>
            <a:r>
              <a:rPr kumimoji="1" lang="ja-JP" altLang="en-US" dirty="0"/>
              <a:t>に近づく。</a:t>
            </a:r>
            <a:endParaRPr kumimoji="1" lang="en-US" altLang="ja-JP" dirty="0"/>
          </a:p>
          <a:p>
            <a:endParaRPr lang="en-US" altLang="ja-JP" dirty="0"/>
          </a:p>
          <a:p>
            <a:r>
              <a:rPr lang="ja-JP" altLang="en-US" dirty="0"/>
              <a:t>この定義式からもわかる通り、</a:t>
            </a:r>
            <a:r>
              <a:rPr lang="ja-JP" altLang="en-US" dirty="0">
                <a:solidFill>
                  <a:srgbClr val="FF0000"/>
                </a:solidFill>
              </a:rPr>
              <a:t>決定係数は予測モデルの精度が高いほど１近づき、精度が低いほど</a:t>
            </a:r>
            <a:r>
              <a:rPr lang="en-US" altLang="ja-JP" dirty="0">
                <a:solidFill>
                  <a:srgbClr val="FF0000"/>
                </a:solidFill>
              </a:rPr>
              <a:t>0</a:t>
            </a:r>
            <a:r>
              <a:rPr lang="ja-JP" altLang="en-US" dirty="0">
                <a:solidFill>
                  <a:srgbClr val="FF0000"/>
                </a:solidFill>
              </a:rPr>
              <a:t>に近づく</a:t>
            </a:r>
            <a:r>
              <a:rPr lang="ja-JP" altLang="en-US" dirty="0"/>
              <a:t>。</a:t>
            </a:r>
            <a:endParaRPr kumimoji="1" lang="ja-JP" altLang="en-US" dirty="0"/>
          </a:p>
        </p:txBody>
      </p:sp>
    </p:spTree>
    <p:extLst>
      <p:ext uri="{BB962C8B-B14F-4D97-AF65-F5344CB8AC3E}">
        <p14:creationId xmlns:p14="http://schemas.microsoft.com/office/powerpoint/2010/main" val="9898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C8EA8E-BF5D-C76F-4B31-11712B17C4F9}"/>
              </a:ext>
            </a:extLst>
          </p:cNvPr>
          <p:cNvSpPr txBox="1"/>
          <p:nvPr/>
        </p:nvSpPr>
        <p:spPr>
          <a:xfrm>
            <a:off x="365760" y="621541"/>
            <a:ext cx="11602720" cy="3139321"/>
          </a:xfrm>
          <a:prstGeom prst="rect">
            <a:avLst/>
          </a:prstGeom>
          <a:noFill/>
        </p:spPr>
        <p:txBody>
          <a:bodyPr wrap="square" rtlCol="0">
            <a:spAutoFit/>
          </a:bodyPr>
          <a:lstStyle/>
          <a:p>
            <a:r>
              <a:rPr kumimoji="1" lang="en-US" altLang="ja-JP" dirty="0"/>
              <a:t>《</a:t>
            </a:r>
            <a:r>
              <a:rPr kumimoji="1" lang="ja-JP" altLang="en-US" dirty="0"/>
              <a:t>補論</a:t>
            </a:r>
            <a:r>
              <a:rPr kumimoji="1" lang="en-US" altLang="ja-JP" dirty="0"/>
              <a:t>》</a:t>
            </a:r>
          </a:p>
          <a:p>
            <a:r>
              <a:rPr lang="ja-JP" altLang="en-US" dirty="0"/>
              <a:t>①投資</a:t>
            </a:r>
            <a:r>
              <a:rPr lang="en-US" altLang="ja-JP" dirty="0"/>
              <a:t>(</a:t>
            </a:r>
            <a:r>
              <a:rPr lang="ja-JP" altLang="en-US" dirty="0"/>
              <a:t>運用</a:t>
            </a:r>
            <a:r>
              <a:rPr lang="en-US" altLang="ja-JP" dirty="0"/>
              <a:t>)</a:t>
            </a:r>
            <a:r>
              <a:rPr lang="ja-JP" altLang="en-US" dirty="0"/>
              <a:t>スタイルとは？</a:t>
            </a:r>
            <a:endParaRPr lang="en-US" altLang="ja-JP" dirty="0"/>
          </a:p>
          <a:p>
            <a:r>
              <a:rPr kumimoji="1" lang="ja-JP" altLang="en-US" dirty="0"/>
              <a:t>②ファーマフレンチの３ファクターモデル</a:t>
            </a:r>
            <a:endParaRPr kumimoji="1" lang="en-US" altLang="ja-JP" dirty="0"/>
          </a:p>
          <a:p>
            <a:endParaRPr kumimoji="1" lang="en-US" altLang="ja-JP" dirty="0"/>
          </a:p>
          <a:p>
            <a:pPr>
              <a:lnSpc>
                <a:spcPct val="150000"/>
              </a:lnSpc>
            </a:pPr>
            <a:r>
              <a:rPr lang="ja-JP" altLang="en-US" sz="2400" dirty="0"/>
              <a:t>①投資</a:t>
            </a:r>
            <a:r>
              <a:rPr lang="en-US" altLang="ja-JP" sz="2400" dirty="0"/>
              <a:t>(</a:t>
            </a:r>
            <a:r>
              <a:rPr lang="ja-JP" altLang="en-US" sz="2400" dirty="0"/>
              <a:t>運用</a:t>
            </a:r>
            <a:r>
              <a:rPr lang="en-US" altLang="ja-JP" sz="2400" dirty="0"/>
              <a:t>)</a:t>
            </a:r>
            <a:r>
              <a:rPr lang="ja-JP" altLang="en-US" sz="2400" dirty="0"/>
              <a:t>スタイルとは？</a:t>
            </a:r>
            <a:endParaRPr lang="en-US" altLang="ja-JP" sz="2400" dirty="0"/>
          </a:p>
          <a:p>
            <a:pPr>
              <a:lnSpc>
                <a:spcPct val="150000"/>
              </a:lnSpc>
            </a:pPr>
            <a:r>
              <a:rPr lang="ja-JP" altLang="en-US" dirty="0"/>
              <a:t>ファンドマネージャーがファンドに組み入れる銘柄を選択する際の投資方針。</a:t>
            </a:r>
            <a:endParaRPr lang="en-US" altLang="ja-JP" dirty="0"/>
          </a:p>
          <a:p>
            <a:pPr>
              <a:lnSpc>
                <a:spcPct val="150000"/>
              </a:lnSpc>
            </a:pPr>
            <a:r>
              <a:rPr lang="en-US" altLang="ja-JP" dirty="0"/>
              <a:t>Ex.</a:t>
            </a:r>
            <a:r>
              <a:rPr lang="ja-JP" altLang="en-US" dirty="0"/>
              <a:t>アクティブ運用、パッシブ運用、大型株、小型株、グロース株、バリュー株、これらを組み合わせるやり方</a:t>
            </a:r>
            <a:endParaRPr lang="en-US" altLang="ja-JP" dirty="0"/>
          </a:p>
          <a:p>
            <a:endParaRPr lang="en-US" altLang="ja-JP" dirty="0"/>
          </a:p>
          <a:p>
            <a:r>
              <a:rPr lang="ja-JP" altLang="en-US" dirty="0"/>
              <a:t>一般的な投資スタイルの定義は</a:t>
            </a:r>
            <a:r>
              <a:rPr lang="ja-JP" altLang="en-US" b="1" dirty="0"/>
              <a:t>企業規模と成長性</a:t>
            </a:r>
            <a:r>
              <a:rPr lang="ja-JP" altLang="en-US" dirty="0"/>
              <a:t>に基づいたもの</a:t>
            </a:r>
            <a:r>
              <a:rPr lang="en-US" altLang="ja-JP" dirty="0"/>
              <a:t>(</a:t>
            </a:r>
            <a:r>
              <a:rPr lang="ja-JP" altLang="en-US" dirty="0"/>
              <a:t>証券投資論</a:t>
            </a:r>
            <a:r>
              <a:rPr lang="en-US" altLang="ja-JP" dirty="0"/>
              <a:t>p.152)</a:t>
            </a:r>
          </a:p>
        </p:txBody>
      </p:sp>
      <p:grpSp>
        <p:nvGrpSpPr>
          <p:cNvPr id="17" name="グループ化 16">
            <a:extLst>
              <a:ext uri="{FF2B5EF4-FFF2-40B4-BE49-F238E27FC236}">
                <a16:creationId xmlns:a16="http://schemas.microsoft.com/office/drawing/2014/main" id="{DD743A1D-C4E9-7DAA-2E24-5B030C325E85}"/>
              </a:ext>
            </a:extLst>
          </p:cNvPr>
          <p:cNvGrpSpPr/>
          <p:nvPr/>
        </p:nvGrpSpPr>
        <p:grpSpPr>
          <a:xfrm>
            <a:off x="1014447" y="3837204"/>
            <a:ext cx="10163106" cy="2804160"/>
            <a:chOff x="223519" y="3152497"/>
            <a:chExt cx="11437056" cy="3492143"/>
          </a:xfrm>
        </p:grpSpPr>
        <p:pic>
          <p:nvPicPr>
            <p:cNvPr id="4" name="図 3">
              <a:extLst>
                <a:ext uri="{FF2B5EF4-FFF2-40B4-BE49-F238E27FC236}">
                  <a16:creationId xmlns:a16="http://schemas.microsoft.com/office/drawing/2014/main" id="{4CD599CC-F4DB-50B4-8C3D-1EA62424D9F5}"/>
                </a:ext>
              </a:extLst>
            </p:cNvPr>
            <p:cNvPicPr>
              <a:picLocks noChangeAspect="1"/>
            </p:cNvPicPr>
            <p:nvPr/>
          </p:nvPicPr>
          <p:blipFill rotWithShape="1">
            <a:blip r:embed="rId3"/>
            <a:srcRect l="16981" t="56741" r="37098" b="21556"/>
            <a:stretch/>
          </p:blipFill>
          <p:spPr>
            <a:xfrm>
              <a:off x="2987038" y="3152497"/>
              <a:ext cx="5005777" cy="3492143"/>
            </a:xfrm>
            <a:prstGeom prst="rect">
              <a:avLst/>
            </a:prstGeom>
          </p:spPr>
        </p:pic>
        <p:sp>
          <p:nvSpPr>
            <p:cNvPr id="5" name="星: 5 pt 4">
              <a:extLst>
                <a:ext uri="{FF2B5EF4-FFF2-40B4-BE49-F238E27FC236}">
                  <a16:creationId xmlns:a16="http://schemas.microsoft.com/office/drawing/2014/main" id="{3B6DDDEA-781A-4D05-5EB9-5F322C334CBD}"/>
                </a:ext>
              </a:extLst>
            </p:cNvPr>
            <p:cNvSpPr/>
            <p:nvPr/>
          </p:nvSpPr>
          <p:spPr>
            <a:xfrm>
              <a:off x="7193280" y="5760720"/>
              <a:ext cx="345440" cy="31496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5C54D32A-662D-6C21-D758-3105A2CD4CC0}"/>
                </a:ext>
              </a:extLst>
            </p:cNvPr>
            <p:cNvCxnSpPr>
              <a:cxnSpLocks/>
            </p:cNvCxnSpPr>
            <p:nvPr/>
          </p:nvCxnSpPr>
          <p:spPr>
            <a:xfrm flipH="1">
              <a:off x="7538720" y="5480585"/>
              <a:ext cx="454095" cy="35851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89654AB-7251-D282-F29F-395FBD6E5134}"/>
                </a:ext>
              </a:extLst>
            </p:cNvPr>
            <p:cNvSpPr txBox="1"/>
            <p:nvPr/>
          </p:nvSpPr>
          <p:spPr>
            <a:xfrm>
              <a:off x="7992815" y="5294084"/>
              <a:ext cx="3667760" cy="369332"/>
            </a:xfrm>
            <a:prstGeom prst="rect">
              <a:avLst/>
            </a:prstGeom>
            <a:noFill/>
          </p:spPr>
          <p:txBody>
            <a:bodyPr wrap="square" rtlCol="0">
              <a:spAutoFit/>
            </a:bodyPr>
            <a:lstStyle/>
            <a:p>
              <a:r>
                <a:rPr kumimoji="1" lang="ja-JP" altLang="en-US"/>
                <a:t>ハイリスク・ハイリターン</a:t>
              </a:r>
            </a:p>
          </p:txBody>
        </p:sp>
        <p:sp>
          <p:nvSpPr>
            <p:cNvPr id="11" name="星: 5 pt 10">
              <a:extLst>
                <a:ext uri="{FF2B5EF4-FFF2-40B4-BE49-F238E27FC236}">
                  <a16:creationId xmlns:a16="http://schemas.microsoft.com/office/drawing/2014/main" id="{5A6BA7D0-6C66-2187-62BF-EE8B8AEB7BCD}"/>
                </a:ext>
              </a:extLst>
            </p:cNvPr>
            <p:cNvSpPr/>
            <p:nvPr/>
          </p:nvSpPr>
          <p:spPr>
            <a:xfrm>
              <a:off x="4358640" y="4361537"/>
              <a:ext cx="406400" cy="31496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96E62742-CC24-890A-39F1-81358FFBDC8F}"/>
                </a:ext>
              </a:extLst>
            </p:cNvPr>
            <p:cNvCxnSpPr>
              <a:cxnSpLocks/>
            </p:cNvCxnSpPr>
            <p:nvPr/>
          </p:nvCxnSpPr>
          <p:spPr>
            <a:xfrm>
              <a:off x="3210560" y="3909114"/>
              <a:ext cx="985520" cy="452423"/>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462636F-B8CB-D658-855F-79DBECA5CCFD}"/>
                </a:ext>
              </a:extLst>
            </p:cNvPr>
            <p:cNvSpPr txBox="1"/>
            <p:nvPr/>
          </p:nvSpPr>
          <p:spPr>
            <a:xfrm>
              <a:off x="223519" y="3320962"/>
              <a:ext cx="3616499" cy="459945"/>
            </a:xfrm>
            <a:prstGeom prst="rect">
              <a:avLst/>
            </a:prstGeom>
            <a:noFill/>
          </p:spPr>
          <p:txBody>
            <a:bodyPr wrap="square" rtlCol="0">
              <a:spAutoFit/>
            </a:bodyPr>
            <a:lstStyle/>
            <a:p>
              <a:r>
                <a:rPr kumimoji="1" lang="ja-JP" altLang="en-US" dirty="0"/>
                <a:t>ローリスク・ローリターン</a:t>
              </a:r>
            </a:p>
          </p:txBody>
        </p:sp>
      </p:grpSp>
      <p:grpSp>
        <p:nvGrpSpPr>
          <p:cNvPr id="20" name="グループ化 19">
            <a:extLst>
              <a:ext uri="{FF2B5EF4-FFF2-40B4-BE49-F238E27FC236}">
                <a16:creationId xmlns:a16="http://schemas.microsoft.com/office/drawing/2014/main" id="{D2F46A67-758B-C103-3FDF-CA3EC2C9334F}"/>
              </a:ext>
            </a:extLst>
          </p:cNvPr>
          <p:cNvGrpSpPr/>
          <p:nvPr/>
        </p:nvGrpSpPr>
        <p:grpSpPr>
          <a:xfrm>
            <a:off x="4984140" y="1004551"/>
            <a:ext cx="6984340" cy="975360"/>
            <a:chOff x="4984140" y="375796"/>
            <a:chExt cx="6984340" cy="975360"/>
          </a:xfrm>
        </p:grpSpPr>
        <p:sp>
          <p:nvSpPr>
            <p:cNvPr id="6" name="四角形: 角を丸くする 5">
              <a:extLst>
                <a:ext uri="{FF2B5EF4-FFF2-40B4-BE49-F238E27FC236}">
                  <a16:creationId xmlns:a16="http://schemas.microsoft.com/office/drawing/2014/main" id="{EA640A1B-F6DB-B443-7DB7-78057BAB2450}"/>
                </a:ext>
              </a:extLst>
            </p:cNvPr>
            <p:cNvSpPr/>
            <p:nvPr/>
          </p:nvSpPr>
          <p:spPr>
            <a:xfrm>
              <a:off x="4984140" y="375796"/>
              <a:ext cx="1963880" cy="97536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個人投資家</a:t>
              </a:r>
              <a:endParaRPr kumimoji="1" lang="en-US" altLang="ja-JP"/>
            </a:p>
            <a:p>
              <a:pPr algn="ctr"/>
              <a:r>
                <a:rPr lang="ja-JP" altLang="en-US"/>
                <a:t>機関投資家</a:t>
              </a:r>
              <a:endParaRPr kumimoji="1" lang="ja-JP" altLang="en-US"/>
            </a:p>
          </p:txBody>
        </p:sp>
        <p:sp>
          <p:nvSpPr>
            <p:cNvPr id="8" name="四角形: 角を丸くする 7">
              <a:extLst>
                <a:ext uri="{FF2B5EF4-FFF2-40B4-BE49-F238E27FC236}">
                  <a16:creationId xmlns:a16="http://schemas.microsoft.com/office/drawing/2014/main" id="{C97172C0-DD60-1263-AAB0-63312DFCB640}"/>
                </a:ext>
              </a:extLst>
            </p:cNvPr>
            <p:cNvSpPr/>
            <p:nvPr/>
          </p:nvSpPr>
          <p:spPr>
            <a:xfrm>
              <a:off x="9225280" y="375796"/>
              <a:ext cx="2743200" cy="97536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運用会社の</a:t>
              </a:r>
              <a:endParaRPr kumimoji="1" lang="en-US" altLang="ja-JP"/>
            </a:p>
            <a:p>
              <a:pPr algn="ctr"/>
              <a:r>
                <a:rPr kumimoji="1" lang="ja-JP" altLang="en-US"/>
                <a:t>ファンドマネージャー</a:t>
              </a:r>
            </a:p>
          </p:txBody>
        </p:sp>
        <p:sp>
          <p:nvSpPr>
            <p:cNvPr id="9" name="矢印: 右 8">
              <a:extLst>
                <a:ext uri="{FF2B5EF4-FFF2-40B4-BE49-F238E27FC236}">
                  <a16:creationId xmlns:a16="http://schemas.microsoft.com/office/drawing/2014/main" id="{FD0BCEAB-F679-8111-2E7A-E6D2346B9183}"/>
                </a:ext>
              </a:extLst>
            </p:cNvPr>
            <p:cNvSpPr/>
            <p:nvPr/>
          </p:nvSpPr>
          <p:spPr>
            <a:xfrm>
              <a:off x="7420881" y="785172"/>
              <a:ext cx="1198880" cy="211220"/>
            </a:xfrm>
            <a:prstGeom prst="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8C0B0F1F-F561-F1A1-442A-7E56C9E91824}"/>
                </a:ext>
              </a:extLst>
            </p:cNvPr>
            <p:cNvSpPr/>
            <p:nvPr/>
          </p:nvSpPr>
          <p:spPr>
            <a:xfrm rot="10800000">
              <a:off x="7420881" y="1050923"/>
              <a:ext cx="1198880" cy="211220"/>
            </a:xfrm>
            <a:prstGeom prst="rightArrow">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10BF8690-6156-27A9-045C-C5130CE7149B}"/>
              </a:ext>
            </a:extLst>
          </p:cNvPr>
          <p:cNvSpPr txBox="1"/>
          <p:nvPr/>
        </p:nvSpPr>
        <p:spPr>
          <a:xfrm>
            <a:off x="7063990" y="983189"/>
            <a:ext cx="2161289" cy="369332"/>
          </a:xfrm>
          <a:prstGeom prst="rect">
            <a:avLst/>
          </a:prstGeom>
          <a:noFill/>
        </p:spPr>
        <p:txBody>
          <a:bodyPr wrap="square" rtlCol="0">
            <a:spAutoFit/>
          </a:bodyPr>
          <a:lstStyle/>
          <a:p>
            <a:r>
              <a:rPr kumimoji="1" lang="ja-JP" altLang="en-US"/>
              <a:t>投資して運用委託</a:t>
            </a:r>
          </a:p>
        </p:txBody>
      </p:sp>
      <p:sp>
        <p:nvSpPr>
          <p:cNvPr id="13" name="テキスト ボックス 12">
            <a:extLst>
              <a:ext uri="{FF2B5EF4-FFF2-40B4-BE49-F238E27FC236}">
                <a16:creationId xmlns:a16="http://schemas.microsoft.com/office/drawing/2014/main" id="{F90C77A1-0E17-5C9B-3110-C3D329F04C8F}"/>
              </a:ext>
            </a:extLst>
          </p:cNvPr>
          <p:cNvSpPr txBox="1"/>
          <p:nvPr/>
        </p:nvSpPr>
        <p:spPr>
          <a:xfrm>
            <a:off x="7514823" y="1958549"/>
            <a:ext cx="1104938" cy="369332"/>
          </a:xfrm>
          <a:prstGeom prst="rect">
            <a:avLst/>
          </a:prstGeom>
          <a:noFill/>
        </p:spPr>
        <p:txBody>
          <a:bodyPr wrap="square" rtlCol="0">
            <a:spAutoFit/>
          </a:bodyPr>
          <a:lstStyle/>
          <a:p>
            <a:r>
              <a:rPr kumimoji="1" lang="ja-JP" altLang="en-US"/>
              <a:t>リターン</a:t>
            </a:r>
          </a:p>
        </p:txBody>
      </p:sp>
    </p:spTree>
    <p:extLst>
      <p:ext uri="{BB962C8B-B14F-4D97-AF65-F5344CB8AC3E}">
        <p14:creationId xmlns:p14="http://schemas.microsoft.com/office/powerpoint/2010/main" val="11658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8FFC4D4-2669-DD54-7E2B-5EC0E6498143}"/>
              </a:ext>
            </a:extLst>
          </p:cNvPr>
          <p:cNvPicPr>
            <a:picLocks noChangeAspect="1"/>
          </p:cNvPicPr>
          <p:nvPr/>
        </p:nvPicPr>
        <p:blipFill>
          <a:blip r:embed="rId3"/>
          <a:stretch>
            <a:fillRect/>
          </a:stretch>
        </p:blipFill>
        <p:spPr>
          <a:xfrm>
            <a:off x="117684" y="1337367"/>
            <a:ext cx="5657934" cy="4183265"/>
          </a:xfrm>
          <a:prstGeom prst="rect">
            <a:avLst/>
          </a:prstGeom>
        </p:spPr>
      </p:pic>
      <p:pic>
        <p:nvPicPr>
          <p:cNvPr id="7" name="図 6">
            <a:extLst>
              <a:ext uri="{FF2B5EF4-FFF2-40B4-BE49-F238E27FC236}">
                <a16:creationId xmlns:a16="http://schemas.microsoft.com/office/drawing/2014/main" id="{0CD2E537-EF0F-E47E-CA7F-FDC03F88F905}"/>
              </a:ext>
            </a:extLst>
          </p:cNvPr>
          <p:cNvPicPr>
            <a:picLocks noChangeAspect="1"/>
          </p:cNvPicPr>
          <p:nvPr/>
        </p:nvPicPr>
        <p:blipFill>
          <a:blip r:embed="rId4"/>
          <a:stretch>
            <a:fillRect/>
          </a:stretch>
        </p:blipFill>
        <p:spPr>
          <a:xfrm>
            <a:off x="5887378" y="314960"/>
            <a:ext cx="5843867" cy="6400800"/>
          </a:xfrm>
          <a:prstGeom prst="rect">
            <a:avLst/>
          </a:prstGeom>
        </p:spPr>
      </p:pic>
    </p:spTree>
    <p:extLst>
      <p:ext uri="{BB962C8B-B14F-4D97-AF65-F5344CB8AC3E}">
        <p14:creationId xmlns:p14="http://schemas.microsoft.com/office/powerpoint/2010/main" val="3449414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80DCE9A4-5620-FC84-A1D5-288809F14D40}"/>
              </a:ext>
            </a:extLst>
          </p:cNvPr>
          <p:cNvGrpSpPr/>
          <p:nvPr/>
        </p:nvGrpSpPr>
        <p:grpSpPr>
          <a:xfrm>
            <a:off x="224790" y="4632158"/>
            <a:ext cx="11742420" cy="1178208"/>
            <a:chOff x="269240" y="3525696"/>
            <a:chExt cx="11742420" cy="1178208"/>
          </a:xfrm>
        </p:grpSpPr>
        <p:sp>
          <p:nvSpPr>
            <p:cNvPr id="11" name="四角形: 角を丸くする 10">
              <a:extLst>
                <a:ext uri="{FF2B5EF4-FFF2-40B4-BE49-F238E27FC236}">
                  <a16:creationId xmlns:a16="http://schemas.microsoft.com/office/drawing/2014/main" id="{6D3D822E-AD85-77AF-934A-A046DFBDA584}"/>
                </a:ext>
              </a:extLst>
            </p:cNvPr>
            <p:cNvSpPr/>
            <p:nvPr/>
          </p:nvSpPr>
          <p:spPr>
            <a:xfrm>
              <a:off x="269240" y="3698240"/>
              <a:ext cx="1747520" cy="833120"/>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a:t>その株がどの程度儲かったか</a:t>
              </a:r>
              <a:endParaRPr kumimoji="1" lang="en-US" altLang="ja-JP" sz="1400" b="1"/>
            </a:p>
            <a:p>
              <a:pPr algn="ctr"/>
              <a:r>
                <a:rPr lang="en-US" altLang="ja-JP" sz="1400" b="1"/>
                <a:t>(</a:t>
              </a:r>
              <a:r>
                <a:rPr lang="ja-JP" altLang="en-US" sz="1400" b="1"/>
                <a:t>超過リターン</a:t>
              </a:r>
              <a:r>
                <a:rPr lang="en-US" altLang="ja-JP" sz="1400" b="1"/>
                <a:t>)</a:t>
              </a:r>
              <a:endParaRPr kumimoji="1" lang="ja-JP" altLang="en-US" sz="1400" b="1"/>
            </a:p>
          </p:txBody>
        </p:sp>
        <p:sp>
          <p:nvSpPr>
            <p:cNvPr id="14" name="四角形: 角を丸くする 13">
              <a:extLst>
                <a:ext uri="{FF2B5EF4-FFF2-40B4-BE49-F238E27FC236}">
                  <a16:creationId xmlns:a16="http://schemas.microsoft.com/office/drawing/2014/main" id="{B6EE9BEB-008D-B967-03E5-6FDF4C2587AD}"/>
                </a:ext>
              </a:extLst>
            </p:cNvPr>
            <p:cNvSpPr/>
            <p:nvPr/>
          </p:nvSpPr>
          <p:spPr>
            <a:xfrm>
              <a:off x="2524760" y="3764280"/>
              <a:ext cx="1747520" cy="701040"/>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b="1"/>
                <a:t>FM</a:t>
              </a:r>
              <a:r>
                <a:rPr lang="ja-JP" altLang="en-US" b="1"/>
                <a:t>の</a:t>
              </a:r>
              <a:endParaRPr lang="en-US" altLang="ja-JP" b="1"/>
            </a:p>
            <a:p>
              <a:pPr algn="ctr"/>
              <a:r>
                <a:rPr lang="ja-JP" altLang="en-US" b="1"/>
                <a:t>運用スキル</a:t>
              </a:r>
              <a:endParaRPr kumimoji="1" lang="ja-JP" altLang="en-US" b="1"/>
            </a:p>
          </p:txBody>
        </p:sp>
        <p:sp>
          <p:nvSpPr>
            <p:cNvPr id="15" name="四角形: 角を丸くする 14">
              <a:extLst>
                <a:ext uri="{FF2B5EF4-FFF2-40B4-BE49-F238E27FC236}">
                  <a16:creationId xmlns:a16="http://schemas.microsoft.com/office/drawing/2014/main" id="{A5FE01AA-1B65-968B-8DCF-F1E32A83DB41}"/>
                </a:ext>
              </a:extLst>
            </p:cNvPr>
            <p:cNvSpPr/>
            <p:nvPr/>
          </p:nvSpPr>
          <p:spPr>
            <a:xfrm>
              <a:off x="7320280" y="3525696"/>
              <a:ext cx="2151380" cy="1178208"/>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a:t>小型株効果によるリターン分</a:t>
              </a:r>
              <a:endParaRPr kumimoji="1" lang="ja-JP" altLang="en-US" b="1"/>
            </a:p>
          </p:txBody>
        </p:sp>
        <p:sp>
          <p:nvSpPr>
            <p:cNvPr id="16" name="四角形: 角を丸くする 15">
              <a:extLst>
                <a:ext uri="{FF2B5EF4-FFF2-40B4-BE49-F238E27FC236}">
                  <a16:creationId xmlns:a16="http://schemas.microsoft.com/office/drawing/2014/main" id="{F0493D28-8391-E580-6EBA-FB290A0170A6}"/>
                </a:ext>
              </a:extLst>
            </p:cNvPr>
            <p:cNvSpPr/>
            <p:nvPr/>
          </p:nvSpPr>
          <p:spPr>
            <a:xfrm>
              <a:off x="4780280" y="3632376"/>
              <a:ext cx="2151380" cy="990424"/>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b="1"/>
                <a:t>マーケットの成長によるリターン分</a:t>
              </a:r>
              <a:endParaRPr kumimoji="1" lang="en-US" altLang="ja-JP" b="1"/>
            </a:p>
          </p:txBody>
        </p:sp>
        <p:sp>
          <p:nvSpPr>
            <p:cNvPr id="17" name="四角形: 角を丸くする 16">
              <a:extLst>
                <a:ext uri="{FF2B5EF4-FFF2-40B4-BE49-F238E27FC236}">
                  <a16:creationId xmlns:a16="http://schemas.microsoft.com/office/drawing/2014/main" id="{7A22A9C6-E86D-A490-0232-B1B4A0462A33}"/>
                </a:ext>
              </a:extLst>
            </p:cNvPr>
            <p:cNvSpPr/>
            <p:nvPr/>
          </p:nvSpPr>
          <p:spPr>
            <a:xfrm>
              <a:off x="9860280" y="3525696"/>
              <a:ext cx="2151380" cy="1178208"/>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a:t>割安株効果によるリターン分</a:t>
              </a:r>
            </a:p>
          </p:txBody>
        </p:sp>
        <p:sp>
          <p:nvSpPr>
            <p:cNvPr id="18" name="テキスト ボックス 17">
              <a:extLst>
                <a:ext uri="{FF2B5EF4-FFF2-40B4-BE49-F238E27FC236}">
                  <a16:creationId xmlns:a16="http://schemas.microsoft.com/office/drawing/2014/main" id="{6647CC24-9EF0-9386-C327-8A5C1607B90C}"/>
                </a:ext>
              </a:extLst>
            </p:cNvPr>
            <p:cNvSpPr txBox="1"/>
            <p:nvPr/>
          </p:nvSpPr>
          <p:spPr>
            <a:xfrm>
              <a:off x="1882140" y="3791803"/>
              <a:ext cx="508000" cy="830997"/>
            </a:xfrm>
            <a:prstGeom prst="rect">
              <a:avLst/>
            </a:prstGeom>
            <a:noFill/>
          </p:spPr>
          <p:txBody>
            <a:bodyPr wrap="square" rtlCol="0">
              <a:spAutoFit/>
            </a:bodyPr>
            <a:lstStyle/>
            <a:p>
              <a:r>
                <a:rPr kumimoji="1" lang="ja-JP" altLang="en-US" sz="4800"/>
                <a:t>＝</a:t>
              </a:r>
            </a:p>
          </p:txBody>
        </p:sp>
        <p:sp>
          <p:nvSpPr>
            <p:cNvPr id="19" name="テキスト ボックス 18">
              <a:extLst>
                <a:ext uri="{FF2B5EF4-FFF2-40B4-BE49-F238E27FC236}">
                  <a16:creationId xmlns:a16="http://schemas.microsoft.com/office/drawing/2014/main" id="{9EE51F46-0FE3-EBD4-AA18-C36097D7F816}"/>
                </a:ext>
              </a:extLst>
            </p:cNvPr>
            <p:cNvSpPr txBox="1"/>
            <p:nvPr/>
          </p:nvSpPr>
          <p:spPr>
            <a:xfrm>
              <a:off x="4212590" y="3833634"/>
              <a:ext cx="508000" cy="707886"/>
            </a:xfrm>
            <a:prstGeom prst="rect">
              <a:avLst/>
            </a:prstGeom>
            <a:noFill/>
          </p:spPr>
          <p:txBody>
            <a:bodyPr wrap="square" rtlCol="0">
              <a:spAutoFit/>
            </a:bodyPr>
            <a:lstStyle/>
            <a:p>
              <a:r>
                <a:rPr kumimoji="1" lang="ja-JP" altLang="en-US" sz="4000"/>
                <a:t>＋</a:t>
              </a:r>
            </a:p>
          </p:txBody>
        </p:sp>
        <p:sp>
          <p:nvSpPr>
            <p:cNvPr id="21" name="テキスト ボックス 20">
              <a:extLst>
                <a:ext uri="{FF2B5EF4-FFF2-40B4-BE49-F238E27FC236}">
                  <a16:creationId xmlns:a16="http://schemas.microsoft.com/office/drawing/2014/main" id="{5049D1CC-D2C7-5E94-557C-E81D48D3CC36}"/>
                </a:ext>
              </a:extLst>
            </p:cNvPr>
            <p:cNvSpPr txBox="1"/>
            <p:nvPr/>
          </p:nvSpPr>
          <p:spPr>
            <a:xfrm>
              <a:off x="9349740" y="3833634"/>
              <a:ext cx="508000" cy="707886"/>
            </a:xfrm>
            <a:prstGeom prst="rect">
              <a:avLst/>
            </a:prstGeom>
            <a:noFill/>
          </p:spPr>
          <p:txBody>
            <a:bodyPr wrap="square" rtlCol="0">
              <a:spAutoFit/>
            </a:bodyPr>
            <a:lstStyle/>
            <a:p>
              <a:r>
                <a:rPr kumimoji="1" lang="ja-JP" altLang="en-US" sz="4000"/>
                <a:t>＋</a:t>
              </a:r>
            </a:p>
          </p:txBody>
        </p:sp>
        <p:sp>
          <p:nvSpPr>
            <p:cNvPr id="22" name="テキスト ボックス 21">
              <a:extLst>
                <a:ext uri="{FF2B5EF4-FFF2-40B4-BE49-F238E27FC236}">
                  <a16:creationId xmlns:a16="http://schemas.microsoft.com/office/drawing/2014/main" id="{5F0EEECF-0790-9CDC-6EA9-7408FA9CC51A}"/>
                </a:ext>
              </a:extLst>
            </p:cNvPr>
            <p:cNvSpPr txBox="1"/>
            <p:nvPr/>
          </p:nvSpPr>
          <p:spPr>
            <a:xfrm>
              <a:off x="6761480" y="3823474"/>
              <a:ext cx="508000" cy="707886"/>
            </a:xfrm>
            <a:prstGeom prst="rect">
              <a:avLst/>
            </a:prstGeom>
            <a:noFill/>
          </p:spPr>
          <p:txBody>
            <a:bodyPr wrap="square" rtlCol="0">
              <a:spAutoFit/>
            </a:bodyPr>
            <a:lstStyle/>
            <a:p>
              <a:r>
                <a:rPr kumimoji="1" lang="ja-JP" altLang="en-US" sz="4000"/>
                <a:t>＋</a:t>
              </a:r>
            </a:p>
          </p:txBody>
        </p:sp>
      </p:grpSp>
      <p:grpSp>
        <p:nvGrpSpPr>
          <p:cNvPr id="5" name="グループ化 4">
            <a:extLst>
              <a:ext uri="{FF2B5EF4-FFF2-40B4-BE49-F238E27FC236}">
                <a16:creationId xmlns:a16="http://schemas.microsoft.com/office/drawing/2014/main" id="{6C13AA5F-F838-C198-71E0-CEA20068AC32}"/>
              </a:ext>
            </a:extLst>
          </p:cNvPr>
          <p:cNvGrpSpPr/>
          <p:nvPr/>
        </p:nvGrpSpPr>
        <p:grpSpPr>
          <a:xfrm>
            <a:off x="330200" y="418770"/>
            <a:ext cx="11861800" cy="2092563"/>
            <a:chOff x="330200" y="1111104"/>
            <a:chExt cx="11861800" cy="2092563"/>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455C4A1E-6F0B-D699-368D-1BEBFBC6159E}"/>
                    </a:ext>
                  </a:extLst>
                </p:cNvPr>
                <p:cNvSpPr txBox="1"/>
                <p:nvPr/>
              </p:nvSpPr>
              <p:spPr>
                <a:xfrm>
                  <a:off x="650240" y="1111104"/>
                  <a:ext cx="11541760" cy="1270541"/>
                </a:xfrm>
                <a:prstGeom prst="rect">
                  <a:avLst/>
                </a:prstGeom>
                <a:noFill/>
              </p:spPr>
              <p:txBody>
                <a:bodyPr wrap="square" rtlCol="0">
                  <a:spAutoFit/>
                </a:bodyPr>
                <a:lstStyle/>
                <a:p>
                  <a:r>
                    <a:rPr kumimoji="1" lang="ja-JP" altLang="en-US" b="1" dirty="0"/>
                    <a:t>②</a:t>
                  </a:r>
                  <a:r>
                    <a:rPr kumimoji="1" lang="ja-JP" altLang="en-US" sz="2400" b="1" dirty="0"/>
                    <a:t>ファーマフレンチの３ファクターモデル</a:t>
                  </a:r>
                  <a:endParaRPr kumimoji="1" lang="en-US" altLang="ja-JP" sz="2400" b="1" dirty="0"/>
                </a:p>
                <a:p>
                  <a:endParaRPr kumimoji="1" lang="en-US" altLang="ja-JP" dirty="0"/>
                </a:p>
                <a:p>
                  <a:r>
                    <a:rPr kumimoji="1" lang="ja-JP" altLang="en-US" sz="3200" dirty="0"/>
                    <a:t>　</a:t>
                  </a:r>
                  <a14:m>
                    <m:oMath xmlns:m="http://schemas.openxmlformats.org/officeDocument/2006/math">
                      <m:sSub>
                        <m:sSubPr>
                          <m:ctrlPr>
                            <a:rPr kumimoji="1" lang="en-US" altLang="ja-JP" sz="3200" i="1" smtClean="0">
                              <a:latin typeface="Cambria Math" panose="02040503050406030204" pitchFamily="18" charset="0"/>
                            </a:rPr>
                          </m:ctrlPr>
                        </m:sSubPr>
                        <m:e>
                          <m:r>
                            <m:rPr>
                              <m:sty m:val="p"/>
                            </m:rPr>
                            <a:rPr lang="en-US" altLang="ja-JP" sz="3200" i="1">
                              <a:latin typeface="Cambria Math" panose="02040503050406030204" pitchFamily="18" charset="0"/>
                            </a:rPr>
                            <m:t>R</m:t>
                          </m:r>
                        </m:e>
                        <m:sub>
                          <m:r>
                            <a:rPr kumimoji="1" lang="en-US" altLang="ja-JP" sz="3200" b="0" i="1" smtClean="0">
                              <a:latin typeface="Cambria Math" panose="02040503050406030204" pitchFamily="18" charset="0"/>
                            </a:rPr>
                            <m:t>𝑖</m:t>
                          </m:r>
                        </m:sub>
                      </m:sSub>
                    </m:oMath>
                  </a14:m>
                  <a:r>
                    <a:rPr kumimoji="1" lang="en-US" altLang="ja-JP" sz="3200" dirty="0"/>
                    <a:t>-</a:t>
                  </a:r>
                  <a14:m>
                    <m:oMath xmlns:m="http://schemas.openxmlformats.org/officeDocument/2006/math">
                      <m:sSub>
                        <m:sSubPr>
                          <m:ctrlPr>
                            <a:rPr kumimoji="1" lang="en-US" altLang="ja-JP" sz="3200" i="1" dirty="0" smtClean="0">
                              <a:latin typeface="Cambria Math" panose="02040503050406030204" pitchFamily="18" charset="0"/>
                            </a:rPr>
                          </m:ctrlPr>
                        </m:sSubPr>
                        <m:e>
                          <m:r>
                            <a:rPr kumimoji="1" lang="en-US" altLang="ja-JP" sz="3200" b="0" i="1" dirty="0" smtClean="0">
                              <a:latin typeface="Cambria Math" panose="02040503050406030204" pitchFamily="18" charset="0"/>
                            </a:rPr>
                            <m:t>𝑅</m:t>
                          </m:r>
                        </m:e>
                        <m:sub>
                          <m:r>
                            <a:rPr kumimoji="1" lang="en-US" altLang="ja-JP" sz="3200" b="0" i="1" dirty="0" smtClean="0">
                              <a:latin typeface="Cambria Math" panose="02040503050406030204" pitchFamily="18" charset="0"/>
                            </a:rPr>
                            <m:t>𝑓</m:t>
                          </m:r>
                        </m:sub>
                      </m:sSub>
                    </m:oMath>
                  </a14:m>
                  <a:r>
                    <a:rPr kumimoji="1" lang="en-US" altLang="ja-JP" sz="3200" dirty="0"/>
                    <a:t>  = </a:t>
                  </a:r>
                  <a14:m>
                    <m:oMath xmlns:m="http://schemas.openxmlformats.org/officeDocument/2006/math">
                      <m:sSub>
                        <m:sSubPr>
                          <m:ctrlPr>
                            <a:rPr kumimoji="1" lang="en-US" altLang="ja-JP" sz="3200" i="1" smtClean="0">
                              <a:latin typeface="Cambria Math" panose="02040503050406030204" pitchFamily="18" charset="0"/>
                            </a:rPr>
                          </m:ctrlPr>
                        </m:sSubPr>
                        <m:e>
                          <m:r>
                            <m:rPr>
                              <m:sty m:val="p"/>
                            </m:rPr>
                            <a:rPr lang="en-US" altLang="ja-JP" sz="3200" i="1">
                              <a:latin typeface="Cambria Math" panose="02040503050406030204" pitchFamily="18" charset="0"/>
                            </a:rPr>
                            <m:t>α</m:t>
                          </m:r>
                        </m:e>
                        <m:sub>
                          <m:r>
                            <a:rPr kumimoji="1" lang="en-US" altLang="ja-JP" sz="3200" b="0" i="1" smtClean="0">
                              <a:latin typeface="Cambria Math" panose="02040503050406030204" pitchFamily="18" charset="0"/>
                            </a:rPr>
                            <m:t>𝑖</m:t>
                          </m:r>
                        </m:sub>
                      </m:sSub>
                    </m:oMath>
                  </a14:m>
                  <a:r>
                    <a:rPr kumimoji="1" lang="ja-JP" altLang="en-US" sz="3200" dirty="0"/>
                    <a:t>＋</a:t>
                  </a:r>
                  <a:r>
                    <a:rPr lang="en-US" altLang="ja-JP" sz="3200" dirty="0"/>
                    <a:t>  </a:t>
                  </a:r>
                  <a14:m>
                    <m:oMath xmlns:m="http://schemas.openxmlformats.org/officeDocument/2006/math">
                      <m:sSub>
                        <m:sSubPr>
                          <m:ctrlPr>
                            <a:rPr lang="en-US" altLang="ja-JP" sz="3200" i="1">
                              <a:highlight>
                                <a:srgbClr val="00FFFF"/>
                              </a:highlight>
                              <a:latin typeface="Cambria Math" panose="02040503050406030204" pitchFamily="18" charset="0"/>
                            </a:rPr>
                          </m:ctrlPr>
                        </m:sSubPr>
                        <m:e>
                          <m:r>
                            <m:rPr>
                              <m:sty m:val="p"/>
                            </m:rPr>
                            <a:rPr lang="en-US" altLang="ja-JP" sz="3200" i="1" smtClean="0">
                              <a:highlight>
                                <a:srgbClr val="00FFFF"/>
                              </a:highlight>
                              <a:latin typeface="Cambria Math" panose="02040503050406030204" pitchFamily="18" charset="0"/>
                            </a:rPr>
                            <m:t>β</m:t>
                          </m:r>
                        </m:e>
                        <m:sub>
                          <m:r>
                            <m:rPr>
                              <m:sty m:val="p"/>
                            </m:rPr>
                            <a:rPr lang="en-US" altLang="ja-JP" sz="3200" i="1">
                              <a:highlight>
                                <a:srgbClr val="00FFFF"/>
                              </a:highlight>
                              <a:latin typeface="Cambria Math" panose="02040503050406030204" pitchFamily="18" charset="0"/>
                            </a:rPr>
                            <m:t>MKT</m:t>
                          </m:r>
                        </m:sub>
                      </m:sSub>
                    </m:oMath>
                  </a14:m>
                  <a:r>
                    <a:rPr lang="en-US" altLang="ja-JP" sz="3200" dirty="0"/>
                    <a:t> </a:t>
                  </a:r>
                  <a14:m>
                    <m:oMath xmlns:m="http://schemas.openxmlformats.org/officeDocument/2006/math">
                      <m:sSub>
                        <m:sSubPr>
                          <m:ctrlPr>
                            <a:rPr lang="en-US" altLang="ja-JP" sz="3200" i="1">
                              <a:highlight>
                                <a:srgbClr val="FFFF00"/>
                              </a:highlight>
                              <a:latin typeface="Cambria Math" panose="02040503050406030204" pitchFamily="18" charset="0"/>
                            </a:rPr>
                          </m:ctrlPr>
                        </m:sSubPr>
                        <m:e>
                          <m:r>
                            <a:rPr lang="en-US" altLang="ja-JP" sz="3200" b="0" i="1" smtClean="0">
                              <a:highlight>
                                <a:srgbClr val="FFFF00"/>
                              </a:highlight>
                              <a:latin typeface="Cambria Math" panose="02040503050406030204" pitchFamily="18" charset="0"/>
                            </a:rPr>
                            <m:t>𝑓</m:t>
                          </m:r>
                        </m:e>
                        <m:sub>
                          <m:r>
                            <m:rPr>
                              <m:sty m:val="p"/>
                            </m:rPr>
                            <a:rPr lang="en-US" altLang="ja-JP" sz="3200" i="1" smtClean="0">
                              <a:highlight>
                                <a:srgbClr val="FFFF00"/>
                              </a:highlight>
                              <a:latin typeface="Cambria Math" panose="02040503050406030204" pitchFamily="18" charset="0"/>
                            </a:rPr>
                            <m:t>MKT</m:t>
                          </m:r>
                        </m:sub>
                      </m:sSub>
                    </m:oMath>
                  </a14:m>
                  <a:r>
                    <a:rPr kumimoji="1" lang="ja-JP" altLang="en-US" sz="3200" dirty="0"/>
                    <a:t>＋</a:t>
                  </a:r>
                  <a:r>
                    <a:rPr lang="en-US" altLang="ja-JP" sz="3200" dirty="0"/>
                    <a:t> </a:t>
                  </a:r>
                  <a14:m>
                    <m:oMath xmlns:m="http://schemas.openxmlformats.org/officeDocument/2006/math">
                      <m:sSub>
                        <m:sSubPr>
                          <m:ctrlPr>
                            <a:rPr lang="en-US" altLang="ja-JP" sz="3200" i="1">
                              <a:highlight>
                                <a:srgbClr val="00FFFF"/>
                              </a:highlight>
                              <a:latin typeface="Cambria Math" panose="02040503050406030204" pitchFamily="18" charset="0"/>
                            </a:rPr>
                          </m:ctrlPr>
                        </m:sSubPr>
                        <m:e>
                          <m:r>
                            <m:rPr>
                              <m:sty m:val="p"/>
                            </m:rPr>
                            <a:rPr lang="en-US" altLang="ja-JP" sz="3200" i="1">
                              <a:highlight>
                                <a:srgbClr val="00FFFF"/>
                              </a:highlight>
                              <a:latin typeface="Cambria Math" panose="02040503050406030204" pitchFamily="18" charset="0"/>
                            </a:rPr>
                            <m:t>β</m:t>
                          </m:r>
                        </m:e>
                        <m:sub>
                          <m:r>
                            <m:rPr>
                              <m:sty m:val="p"/>
                            </m:rPr>
                            <a:rPr lang="en-US" altLang="ja-JP" sz="3200" i="1" smtClean="0">
                              <a:highlight>
                                <a:srgbClr val="00FFFF"/>
                              </a:highlight>
                              <a:latin typeface="Cambria Math" panose="02040503050406030204" pitchFamily="18" charset="0"/>
                            </a:rPr>
                            <m:t>SMB</m:t>
                          </m:r>
                        </m:sub>
                      </m:sSub>
                    </m:oMath>
                  </a14:m>
                  <a:r>
                    <a:rPr lang="en-US" altLang="ja-JP" sz="3200" dirty="0"/>
                    <a:t> </a:t>
                  </a:r>
                  <a14:m>
                    <m:oMath xmlns:m="http://schemas.openxmlformats.org/officeDocument/2006/math">
                      <m:sSub>
                        <m:sSubPr>
                          <m:ctrlPr>
                            <a:rPr lang="en-US" altLang="ja-JP" sz="3200" i="1">
                              <a:highlight>
                                <a:srgbClr val="FFFF00"/>
                              </a:highlight>
                              <a:latin typeface="Cambria Math" panose="02040503050406030204" pitchFamily="18" charset="0"/>
                            </a:rPr>
                          </m:ctrlPr>
                        </m:sSubPr>
                        <m:e>
                          <m:r>
                            <a:rPr lang="en-US" altLang="ja-JP" sz="3200" b="0" i="1" smtClean="0">
                              <a:highlight>
                                <a:srgbClr val="FFFF00"/>
                              </a:highlight>
                              <a:latin typeface="Cambria Math" panose="02040503050406030204" pitchFamily="18" charset="0"/>
                            </a:rPr>
                            <m:t>𝑓</m:t>
                          </m:r>
                        </m:e>
                        <m:sub>
                          <m:r>
                            <m:rPr>
                              <m:sty m:val="p"/>
                            </m:rPr>
                            <a:rPr lang="en-US" altLang="ja-JP" sz="3200" i="1" smtClean="0">
                              <a:highlight>
                                <a:srgbClr val="FFFF00"/>
                              </a:highlight>
                              <a:latin typeface="Cambria Math" panose="02040503050406030204" pitchFamily="18" charset="0"/>
                            </a:rPr>
                            <m:t>SMB</m:t>
                          </m:r>
                        </m:sub>
                      </m:sSub>
                    </m:oMath>
                  </a14:m>
                  <a:r>
                    <a:rPr kumimoji="1" lang="ja-JP" altLang="en-US" sz="3200" dirty="0"/>
                    <a:t> ＋ </a:t>
                  </a:r>
                  <a:r>
                    <a:rPr lang="en-US" altLang="ja-JP" sz="3200" dirty="0"/>
                    <a:t> </a:t>
                  </a:r>
                  <a14:m>
                    <m:oMath xmlns:m="http://schemas.openxmlformats.org/officeDocument/2006/math">
                      <m:sSub>
                        <m:sSubPr>
                          <m:ctrlPr>
                            <a:rPr lang="en-US" altLang="ja-JP" sz="3200" i="1">
                              <a:highlight>
                                <a:srgbClr val="00FFFF"/>
                              </a:highlight>
                              <a:latin typeface="Cambria Math" panose="02040503050406030204" pitchFamily="18" charset="0"/>
                            </a:rPr>
                          </m:ctrlPr>
                        </m:sSubPr>
                        <m:e>
                          <m:r>
                            <m:rPr>
                              <m:sty m:val="p"/>
                            </m:rPr>
                            <a:rPr lang="en-US" altLang="ja-JP" sz="3200" i="1">
                              <a:highlight>
                                <a:srgbClr val="00FFFF"/>
                              </a:highlight>
                              <a:latin typeface="Cambria Math" panose="02040503050406030204" pitchFamily="18" charset="0"/>
                            </a:rPr>
                            <m:t>β</m:t>
                          </m:r>
                        </m:e>
                        <m:sub>
                          <m:r>
                            <m:rPr>
                              <m:sty m:val="p"/>
                            </m:rPr>
                            <a:rPr lang="en-US" altLang="ja-JP" sz="3200" i="1" smtClean="0">
                              <a:highlight>
                                <a:srgbClr val="00FFFF"/>
                              </a:highlight>
                              <a:latin typeface="Cambria Math" panose="02040503050406030204" pitchFamily="18" charset="0"/>
                            </a:rPr>
                            <m:t>HML</m:t>
                          </m:r>
                        </m:sub>
                      </m:sSub>
                      <m:sSub>
                        <m:sSubPr>
                          <m:ctrlPr>
                            <a:rPr lang="en-US" altLang="ja-JP" sz="3200" i="1" smtClean="0">
                              <a:highlight>
                                <a:srgbClr val="FFFF00"/>
                              </a:highlight>
                              <a:latin typeface="Cambria Math" panose="02040503050406030204" pitchFamily="18" charset="0"/>
                            </a:rPr>
                          </m:ctrlPr>
                        </m:sSubPr>
                        <m:e>
                          <m:r>
                            <a:rPr lang="en-US" altLang="ja-JP" sz="3200" b="0" i="1" smtClean="0">
                              <a:highlight>
                                <a:srgbClr val="FFFF00"/>
                              </a:highlight>
                              <a:latin typeface="Cambria Math" panose="02040503050406030204" pitchFamily="18" charset="0"/>
                            </a:rPr>
                            <m:t>𝑓</m:t>
                          </m:r>
                        </m:e>
                        <m:sub>
                          <m:r>
                            <m:rPr>
                              <m:sty m:val="p"/>
                            </m:rPr>
                            <a:rPr lang="en-US" altLang="ja-JP" sz="3200" i="1" smtClean="0">
                              <a:highlight>
                                <a:srgbClr val="FFFF00"/>
                              </a:highlight>
                              <a:latin typeface="Cambria Math" panose="02040503050406030204" pitchFamily="18" charset="0"/>
                            </a:rPr>
                            <m:t>HML</m:t>
                          </m:r>
                        </m:sub>
                      </m:sSub>
                    </m:oMath>
                  </a14:m>
                  <a:r>
                    <a:rPr kumimoji="1" lang="ja-JP" altLang="en-US" sz="3200" dirty="0"/>
                    <a:t> ＋ </a:t>
                  </a:r>
                  <a:r>
                    <a:rPr kumimoji="1" lang="en-US" altLang="ja-JP" sz="3200" dirty="0"/>
                    <a:t>ε</a:t>
                  </a:r>
                </a:p>
              </p:txBody>
            </p:sp>
          </mc:Choice>
          <mc:Fallback xmlns="">
            <p:sp>
              <p:nvSpPr>
                <p:cNvPr id="2" name="テキスト ボックス 1">
                  <a:extLst>
                    <a:ext uri="{FF2B5EF4-FFF2-40B4-BE49-F238E27FC236}">
                      <a16:creationId xmlns:a16="http://schemas.microsoft.com/office/drawing/2014/main" id="{455C4A1E-6F0B-D699-368D-1BEBFBC6159E}"/>
                    </a:ext>
                  </a:extLst>
                </p:cNvPr>
                <p:cNvSpPr txBox="1">
                  <a:spLocks noRot="1" noChangeAspect="1" noMove="1" noResize="1" noEditPoints="1" noAdjustHandles="1" noChangeArrowheads="1" noChangeShapeType="1" noTextEdit="1"/>
                </p:cNvSpPr>
                <p:nvPr/>
              </p:nvSpPr>
              <p:spPr>
                <a:xfrm>
                  <a:off x="650240" y="1111104"/>
                  <a:ext cx="11541760" cy="1270541"/>
                </a:xfrm>
                <a:prstGeom prst="rect">
                  <a:avLst/>
                </a:prstGeom>
                <a:blipFill>
                  <a:blip r:embed="rId3"/>
                  <a:stretch>
                    <a:fillRect l="-475" t="-3846" b="-12981"/>
                  </a:stretch>
                </a:blipFill>
              </p:spPr>
              <p:txBody>
                <a:bodyPr/>
                <a:lstStyle/>
                <a:p>
                  <a:r>
                    <a:rPr lang="en-US">
                      <a:noFill/>
                    </a:rPr>
                    <a:t> </a:t>
                  </a:r>
                </a:p>
              </p:txBody>
            </p:sp>
          </mc:Fallback>
        </mc:AlternateContent>
        <p:sp>
          <p:nvSpPr>
            <p:cNvPr id="23" name="左中かっこ 22">
              <a:extLst>
                <a:ext uri="{FF2B5EF4-FFF2-40B4-BE49-F238E27FC236}">
                  <a16:creationId xmlns:a16="http://schemas.microsoft.com/office/drawing/2014/main" id="{4896C448-CF88-5E81-EFC3-585283A897A3}"/>
                </a:ext>
              </a:extLst>
            </p:cNvPr>
            <p:cNvSpPr/>
            <p:nvPr/>
          </p:nvSpPr>
          <p:spPr>
            <a:xfrm rot="16200000">
              <a:off x="1448894" y="1751804"/>
              <a:ext cx="307692" cy="127508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CA128D8-FA06-6151-1177-031E3D422B96}"/>
                </a:ext>
              </a:extLst>
            </p:cNvPr>
            <p:cNvSpPr txBox="1"/>
            <p:nvPr/>
          </p:nvSpPr>
          <p:spPr>
            <a:xfrm>
              <a:off x="330200" y="2557336"/>
              <a:ext cx="3897630" cy="646331"/>
            </a:xfrm>
            <a:prstGeom prst="rect">
              <a:avLst/>
            </a:prstGeom>
            <a:noFill/>
          </p:spPr>
          <p:txBody>
            <a:bodyPr wrap="square" rtlCol="0">
              <a:spAutoFit/>
            </a:bodyPr>
            <a:lstStyle/>
            <a:p>
              <a:r>
                <a:rPr kumimoji="1" lang="en-US" altLang="ja-JP" b="1" err="1"/>
                <a:t>i</a:t>
              </a:r>
              <a:r>
                <a:rPr kumimoji="1" lang="ja-JP" altLang="en-US" b="1"/>
                <a:t>の期待収益率ー無リスク金利</a:t>
              </a:r>
              <a:endParaRPr kumimoji="1" lang="en-US" altLang="ja-JP" b="1"/>
            </a:p>
            <a:p>
              <a:r>
                <a:rPr lang="en-US" altLang="ja-JP" b="1"/>
                <a:t>	          </a:t>
              </a:r>
              <a:r>
                <a:rPr lang="en-US" altLang="ja-JP" sz="1600" b="1"/>
                <a:t>(</a:t>
              </a:r>
              <a:r>
                <a:rPr lang="ja-JP" altLang="en-US" sz="1600" b="1"/>
                <a:t>長期国債の金利</a:t>
              </a:r>
              <a:r>
                <a:rPr lang="en-US" altLang="ja-JP" sz="1600" b="1"/>
                <a:t>)</a:t>
              </a:r>
              <a:endParaRPr kumimoji="1" lang="ja-JP" altLang="en-US" sz="1600" b="1"/>
            </a:p>
          </p:txBody>
        </p:sp>
      </p:gr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B9D7E3C2-E250-B37A-6CAD-56AC40C0BC89}"/>
                  </a:ext>
                </a:extLst>
              </p:cNvPr>
              <p:cNvSpPr txBox="1"/>
              <p:nvPr/>
            </p:nvSpPr>
            <p:spPr>
              <a:xfrm>
                <a:off x="1710591" y="3035845"/>
                <a:ext cx="10520877" cy="557717"/>
              </a:xfrm>
              <a:prstGeom prst="rect">
                <a:avLst/>
              </a:prstGeom>
              <a:noFill/>
            </p:spPr>
            <p:txBody>
              <a:bodyPr wrap="square" rtlCol="0">
                <a:spAutoFit/>
              </a:bodyPr>
              <a:lstStyle/>
              <a:p>
                <a14:m>
                  <m:oMath xmlns:m="http://schemas.openxmlformats.org/officeDocument/2006/math">
                    <m:sSub>
                      <m:sSubPr>
                        <m:ctrlPr>
                          <a:rPr kumimoji="1" lang="en-US" altLang="ja-JP" sz="2800" i="1" smtClean="0">
                            <a:latin typeface="Cambria Math" panose="02040503050406030204" pitchFamily="18" charset="0"/>
                          </a:rPr>
                        </m:ctrlPr>
                      </m:sSubPr>
                      <m:e>
                        <m:r>
                          <a:rPr lang="ja-JP" altLang="en-US" sz="2800" i="1">
                            <a:latin typeface="Cambria Math" panose="02040503050406030204" pitchFamily="18" charset="0"/>
                          </a:rPr>
                          <m:t>＝</m:t>
                        </m:r>
                        <m:r>
                          <m:rPr>
                            <m:sty m:val="p"/>
                          </m:rPr>
                          <a:rPr lang="en-US" altLang="ja-JP" sz="2800" i="1">
                            <a:latin typeface="Cambria Math" panose="02040503050406030204" pitchFamily="18" charset="0"/>
                          </a:rPr>
                          <m:t>α</m:t>
                        </m:r>
                      </m:e>
                      <m:sub>
                        <m:r>
                          <a:rPr kumimoji="1" lang="en-US" altLang="ja-JP" sz="2800" b="0" i="1" smtClean="0">
                            <a:latin typeface="Cambria Math" panose="02040503050406030204" pitchFamily="18" charset="0"/>
                          </a:rPr>
                          <m:t>𝑖</m:t>
                        </m:r>
                      </m:sub>
                    </m:sSub>
                  </m:oMath>
                </a14:m>
                <a:r>
                  <a:rPr kumimoji="1" lang="ja-JP" altLang="en-US" sz="2800"/>
                  <a:t>＋</a:t>
                </a:r>
                <a:r>
                  <a:rPr lang="en-US" altLang="ja-JP" sz="2800"/>
                  <a:t>  </a:t>
                </a:r>
                <a14:m>
                  <m:oMath xmlns:m="http://schemas.openxmlformats.org/officeDocument/2006/math">
                    <m:sSub>
                      <m:sSubPr>
                        <m:ctrlPr>
                          <a:rPr lang="en-US" altLang="ja-JP" sz="2800" i="1">
                            <a:highlight>
                              <a:srgbClr val="00FFFF"/>
                            </a:highlight>
                            <a:latin typeface="Cambria Math" panose="02040503050406030204" pitchFamily="18" charset="0"/>
                          </a:rPr>
                        </m:ctrlPr>
                      </m:sSubPr>
                      <m:e>
                        <m:r>
                          <m:rPr>
                            <m:sty m:val="p"/>
                          </m:rPr>
                          <a:rPr lang="en-US" altLang="ja-JP" sz="2800" i="1" smtClean="0">
                            <a:highlight>
                              <a:srgbClr val="00FFFF"/>
                            </a:highlight>
                            <a:latin typeface="Cambria Math" panose="02040503050406030204" pitchFamily="18" charset="0"/>
                          </a:rPr>
                          <m:t>β</m:t>
                        </m:r>
                      </m:e>
                      <m:sub>
                        <m:r>
                          <m:rPr>
                            <m:sty m:val="p"/>
                          </m:rPr>
                          <a:rPr lang="en-US" altLang="ja-JP" sz="2800" i="1">
                            <a:highlight>
                              <a:srgbClr val="00FFFF"/>
                            </a:highlight>
                            <a:latin typeface="Cambria Math" panose="02040503050406030204" pitchFamily="18" charset="0"/>
                          </a:rPr>
                          <m:t>MKT</m:t>
                        </m:r>
                      </m:sub>
                    </m:sSub>
                    <m:sSub>
                      <m:sSubPr>
                        <m:ctrlPr>
                          <a:rPr lang="en-US" altLang="ja-JP" sz="2800" i="1">
                            <a:highlight>
                              <a:srgbClr val="FFFF00"/>
                            </a:highlight>
                            <a:latin typeface="Cambria Math" panose="02040503050406030204" pitchFamily="18" charset="0"/>
                          </a:rPr>
                        </m:ctrlPr>
                      </m:sSubPr>
                      <m:e>
                        <m:r>
                          <a:rPr lang="en-US" altLang="ja-JP" sz="2800" b="0" i="1" smtClean="0">
                            <a:highlight>
                              <a:srgbClr val="FFFF00"/>
                            </a:highlight>
                            <a:latin typeface="Cambria Math" panose="02040503050406030204" pitchFamily="18" charset="0"/>
                          </a:rPr>
                          <m:t>(</m:t>
                        </m:r>
                        <m:r>
                          <m:rPr>
                            <m:sty m:val="p"/>
                          </m:rPr>
                          <a:rPr lang="en-US" altLang="ja-JP" sz="2800" i="1">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𝑚𝑘𝑡</m:t>
                        </m:r>
                      </m:sub>
                    </m:sSub>
                  </m:oMath>
                </a14:m>
                <a:r>
                  <a:rPr lang="en-US" altLang="ja-JP" sz="2800">
                    <a:highlight>
                      <a:srgbClr val="FFFF00"/>
                    </a:highlight>
                  </a:rPr>
                  <a:t>- </a:t>
                </a:r>
                <a14:m>
                  <m:oMath xmlns:m="http://schemas.openxmlformats.org/officeDocument/2006/math">
                    <m:sSub>
                      <m:sSubPr>
                        <m:ctrlPr>
                          <a:rPr lang="en-US" altLang="ja-JP" sz="2800" i="1">
                            <a:highlight>
                              <a:srgbClr val="FFFF00"/>
                            </a:highlight>
                            <a:latin typeface="Cambria Math" panose="02040503050406030204" pitchFamily="18" charset="0"/>
                          </a:rPr>
                        </m:ctrlPr>
                      </m:sSubPr>
                      <m:e>
                        <m:r>
                          <m:rPr>
                            <m:sty m:val="p"/>
                          </m:rPr>
                          <a:rPr lang="en-US" altLang="ja-JP" sz="2800" i="1" smtClean="0">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𝑓</m:t>
                        </m:r>
                      </m:sub>
                    </m:sSub>
                    <m:r>
                      <a:rPr lang="en-US" altLang="ja-JP" sz="2800" i="1">
                        <a:highlight>
                          <a:srgbClr val="FFFF00"/>
                        </a:highlight>
                        <a:latin typeface="Cambria Math" panose="02040503050406030204" pitchFamily="18" charset="0"/>
                      </a:rPr>
                      <m:t> </m:t>
                    </m:r>
                    <m:r>
                      <a:rPr lang="en-US" altLang="ja-JP" sz="2800" b="0" i="0" smtClean="0">
                        <a:highlight>
                          <a:srgbClr val="FFFF00"/>
                        </a:highlight>
                        <a:latin typeface="Cambria Math" panose="02040503050406030204" pitchFamily="18" charset="0"/>
                      </a:rPr>
                      <m:t>)</m:t>
                    </m:r>
                  </m:oMath>
                </a14:m>
                <a:r>
                  <a:rPr kumimoji="1" lang="ja-JP" altLang="en-US" sz="2800"/>
                  <a:t>＋</a:t>
                </a:r>
                <a:r>
                  <a:rPr lang="en-US" altLang="ja-JP" sz="2800"/>
                  <a:t> </a:t>
                </a:r>
                <a14:m>
                  <m:oMath xmlns:m="http://schemas.openxmlformats.org/officeDocument/2006/math">
                    <m:sSub>
                      <m:sSubPr>
                        <m:ctrlPr>
                          <a:rPr lang="en-US" altLang="ja-JP" sz="2800" i="1">
                            <a:highlight>
                              <a:srgbClr val="00FFFF"/>
                            </a:highlight>
                            <a:latin typeface="Cambria Math" panose="02040503050406030204" pitchFamily="18" charset="0"/>
                          </a:rPr>
                        </m:ctrlPr>
                      </m:sSubPr>
                      <m:e>
                        <m:r>
                          <m:rPr>
                            <m:sty m:val="p"/>
                          </m:rPr>
                          <a:rPr lang="en-US" altLang="ja-JP" sz="2800" i="1">
                            <a:highlight>
                              <a:srgbClr val="00FFFF"/>
                            </a:highlight>
                            <a:latin typeface="Cambria Math" panose="02040503050406030204" pitchFamily="18" charset="0"/>
                          </a:rPr>
                          <m:t>β</m:t>
                        </m:r>
                      </m:e>
                      <m:sub>
                        <m:r>
                          <m:rPr>
                            <m:sty m:val="p"/>
                          </m:rPr>
                          <a:rPr lang="en-US" altLang="ja-JP" sz="2800" i="1" smtClean="0">
                            <a:highlight>
                              <a:srgbClr val="00FFFF"/>
                            </a:highlight>
                            <a:latin typeface="Cambria Math" panose="02040503050406030204" pitchFamily="18" charset="0"/>
                          </a:rPr>
                          <m:t>SMB</m:t>
                        </m:r>
                      </m:sub>
                    </m:sSub>
                  </m:oMath>
                </a14:m>
                <a:r>
                  <a:rPr lang="en-US" altLang="ja-JP" sz="2800"/>
                  <a:t> </a:t>
                </a:r>
                <a14:m>
                  <m:oMath xmlns:m="http://schemas.openxmlformats.org/officeDocument/2006/math">
                    <m:sSub>
                      <m:sSubPr>
                        <m:ctrlPr>
                          <a:rPr lang="en-US" altLang="ja-JP" sz="2800" i="1">
                            <a:highlight>
                              <a:srgbClr val="FFFF00"/>
                            </a:highlight>
                            <a:latin typeface="Cambria Math" panose="02040503050406030204" pitchFamily="18" charset="0"/>
                          </a:rPr>
                        </m:ctrlPr>
                      </m:sSubPr>
                      <m:e>
                        <m:r>
                          <a:rPr lang="en-US" altLang="ja-JP" sz="2800" i="1">
                            <a:highlight>
                              <a:srgbClr val="FFFF00"/>
                            </a:highlight>
                            <a:latin typeface="Cambria Math" panose="02040503050406030204" pitchFamily="18" charset="0"/>
                          </a:rPr>
                          <m:t>(</m:t>
                        </m:r>
                        <m:r>
                          <m:rPr>
                            <m:sty m:val="p"/>
                          </m:rPr>
                          <a:rPr lang="en-US" altLang="ja-JP" sz="2800" i="1" smtClean="0">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𝑠</m:t>
                        </m:r>
                      </m:sub>
                    </m:sSub>
                  </m:oMath>
                </a14:m>
                <a:r>
                  <a:rPr lang="en-US" altLang="ja-JP" sz="2800">
                    <a:highlight>
                      <a:srgbClr val="FFFF00"/>
                    </a:highlight>
                  </a:rPr>
                  <a:t>- </a:t>
                </a:r>
                <a14:m>
                  <m:oMath xmlns:m="http://schemas.openxmlformats.org/officeDocument/2006/math">
                    <m:sSub>
                      <m:sSubPr>
                        <m:ctrlPr>
                          <a:rPr lang="en-US" altLang="ja-JP" sz="2800" i="1">
                            <a:highlight>
                              <a:srgbClr val="FFFF00"/>
                            </a:highlight>
                            <a:latin typeface="Cambria Math" panose="02040503050406030204" pitchFamily="18" charset="0"/>
                          </a:rPr>
                        </m:ctrlPr>
                      </m:sSubPr>
                      <m:e>
                        <m:r>
                          <m:rPr>
                            <m:sty m:val="p"/>
                          </m:rPr>
                          <a:rPr lang="en-US" altLang="ja-JP" sz="2800" i="1">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𝐵</m:t>
                        </m:r>
                      </m:sub>
                    </m:sSub>
                    <m:r>
                      <a:rPr lang="en-US" altLang="ja-JP" sz="2800" i="1">
                        <a:highlight>
                          <a:srgbClr val="FFFF00"/>
                        </a:highlight>
                        <a:latin typeface="Cambria Math" panose="02040503050406030204" pitchFamily="18" charset="0"/>
                      </a:rPr>
                      <m:t> </m:t>
                    </m:r>
                  </m:oMath>
                </a14:m>
                <a:r>
                  <a:rPr lang="en-US" altLang="ja-JP" sz="2800">
                    <a:highlight>
                      <a:srgbClr val="FFFF00"/>
                    </a:highlight>
                  </a:rPr>
                  <a:t>)</a:t>
                </a:r>
                <a:r>
                  <a:rPr kumimoji="1" lang="ja-JP" altLang="en-US" sz="2800"/>
                  <a:t>＋ </a:t>
                </a:r>
                <a:r>
                  <a:rPr lang="en-US" altLang="ja-JP" sz="2800"/>
                  <a:t> </a:t>
                </a:r>
                <a14:m>
                  <m:oMath xmlns:m="http://schemas.openxmlformats.org/officeDocument/2006/math">
                    <m:sSub>
                      <m:sSubPr>
                        <m:ctrlPr>
                          <a:rPr lang="en-US" altLang="ja-JP" sz="2800" i="1">
                            <a:highlight>
                              <a:srgbClr val="00FFFF"/>
                            </a:highlight>
                            <a:latin typeface="Cambria Math" panose="02040503050406030204" pitchFamily="18" charset="0"/>
                          </a:rPr>
                        </m:ctrlPr>
                      </m:sSubPr>
                      <m:e>
                        <m:r>
                          <m:rPr>
                            <m:sty m:val="p"/>
                          </m:rPr>
                          <a:rPr lang="en-US" altLang="ja-JP" sz="2800" i="1">
                            <a:highlight>
                              <a:srgbClr val="00FFFF"/>
                            </a:highlight>
                            <a:latin typeface="Cambria Math" panose="02040503050406030204" pitchFamily="18" charset="0"/>
                          </a:rPr>
                          <m:t>β</m:t>
                        </m:r>
                      </m:e>
                      <m:sub>
                        <m:r>
                          <m:rPr>
                            <m:sty m:val="p"/>
                          </m:rPr>
                          <a:rPr lang="en-US" altLang="ja-JP" sz="2800" i="1" smtClean="0">
                            <a:highlight>
                              <a:srgbClr val="00FFFF"/>
                            </a:highlight>
                            <a:latin typeface="Cambria Math" panose="02040503050406030204" pitchFamily="18" charset="0"/>
                          </a:rPr>
                          <m:t>HML</m:t>
                        </m:r>
                      </m:sub>
                    </m:sSub>
                    <m:sSub>
                      <m:sSubPr>
                        <m:ctrlPr>
                          <a:rPr lang="en-US" altLang="ja-JP" sz="2800" i="1">
                            <a:highlight>
                              <a:srgbClr val="FFFF00"/>
                            </a:highlight>
                            <a:latin typeface="Cambria Math" panose="02040503050406030204" pitchFamily="18" charset="0"/>
                          </a:rPr>
                        </m:ctrlPr>
                      </m:sSubPr>
                      <m:e>
                        <m:r>
                          <a:rPr lang="en-US" altLang="ja-JP" sz="2800" i="1">
                            <a:highlight>
                              <a:srgbClr val="FFFF00"/>
                            </a:highlight>
                            <a:latin typeface="Cambria Math" panose="02040503050406030204" pitchFamily="18" charset="0"/>
                          </a:rPr>
                          <m:t>(</m:t>
                        </m:r>
                        <m:r>
                          <m:rPr>
                            <m:sty m:val="p"/>
                          </m:rPr>
                          <a:rPr lang="en-US" altLang="ja-JP" sz="2800" i="1">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𝐻</m:t>
                        </m:r>
                      </m:sub>
                    </m:sSub>
                  </m:oMath>
                </a14:m>
                <a:r>
                  <a:rPr lang="en-US" altLang="ja-JP" sz="2800">
                    <a:highlight>
                      <a:srgbClr val="FFFF00"/>
                    </a:highlight>
                  </a:rPr>
                  <a:t>- </a:t>
                </a:r>
                <a14:m>
                  <m:oMath xmlns:m="http://schemas.openxmlformats.org/officeDocument/2006/math">
                    <m:sSub>
                      <m:sSubPr>
                        <m:ctrlPr>
                          <a:rPr lang="en-US" altLang="ja-JP" sz="2800" i="1">
                            <a:highlight>
                              <a:srgbClr val="FFFF00"/>
                            </a:highlight>
                            <a:latin typeface="Cambria Math" panose="02040503050406030204" pitchFamily="18" charset="0"/>
                          </a:rPr>
                        </m:ctrlPr>
                      </m:sSubPr>
                      <m:e>
                        <m:r>
                          <m:rPr>
                            <m:sty m:val="p"/>
                          </m:rPr>
                          <a:rPr lang="en-US" altLang="ja-JP" sz="2800" i="1">
                            <a:highlight>
                              <a:srgbClr val="FFFF00"/>
                            </a:highlight>
                            <a:latin typeface="Cambria Math" panose="02040503050406030204" pitchFamily="18" charset="0"/>
                          </a:rPr>
                          <m:t>R</m:t>
                        </m:r>
                      </m:e>
                      <m:sub>
                        <m:r>
                          <a:rPr lang="en-US" altLang="ja-JP" sz="2800" b="0" i="1" smtClean="0">
                            <a:highlight>
                              <a:srgbClr val="FFFF00"/>
                            </a:highlight>
                            <a:latin typeface="Cambria Math" panose="02040503050406030204" pitchFamily="18" charset="0"/>
                          </a:rPr>
                          <m:t>𝐿</m:t>
                        </m:r>
                      </m:sub>
                    </m:sSub>
                  </m:oMath>
                </a14:m>
                <a:r>
                  <a:rPr lang="en-US" altLang="ja-JP" sz="2800">
                    <a:highlight>
                      <a:srgbClr val="FFFF00"/>
                    </a:highlight>
                  </a:rPr>
                  <a:t>)</a:t>
                </a:r>
                <a:r>
                  <a:rPr kumimoji="1" lang="ja-JP" altLang="en-US" sz="2800"/>
                  <a:t>＋ </a:t>
                </a:r>
                <a:r>
                  <a:rPr kumimoji="1" lang="en-US" altLang="ja-JP" sz="2800"/>
                  <a:t>ε</a:t>
                </a:r>
                <a:endParaRPr kumimoji="1" lang="ja-JP" altLang="en-US" sz="2800"/>
              </a:p>
            </p:txBody>
          </p:sp>
        </mc:Choice>
        <mc:Fallback xmlns="">
          <p:sp>
            <p:nvSpPr>
              <p:cNvPr id="4" name="テキスト ボックス 3">
                <a:extLst>
                  <a:ext uri="{FF2B5EF4-FFF2-40B4-BE49-F238E27FC236}">
                    <a16:creationId xmlns:a16="http://schemas.microsoft.com/office/drawing/2014/main" id="{B9D7E3C2-E250-B37A-6CAD-56AC40C0BC89}"/>
                  </a:ext>
                </a:extLst>
              </p:cNvPr>
              <p:cNvSpPr txBox="1">
                <a:spLocks noRot="1" noChangeAspect="1" noMove="1" noResize="1" noEditPoints="1" noAdjustHandles="1" noChangeArrowheads="1" noChangeShapeType="1" noTextEdit="1"/>
              </p:cNvSpPr>
              <p:nvPr/>
            </p:nvSpPr>
            <p:spPr>
              <a:xfrm>
                <a:off x="1710591" y="3035845"/>
                <a:ext cx="10520877" cy="557717"/>
              </a:xfrm>
              <a:prstGeom prst="rect">
                <a:avLst/>
              </a:prstGeom>
              <a:blipFill>
                <a:blip r:embed="rId4"/>
                <a:stretch>
                  <a:fillRect t="-8791" b="-26374"/>
                </a:stretch>
              </a:blipFill>
            </p:spPr>
            <p:txBody>
              <a:bodyPr/>
              <a:lstStyle/>
              <a:p>
                <a:r>
                  <a:rPr lang="en-US">
                    <a:noFill/>
                  </a:rPr>
                  <a:t> </a:t>
                </a:r>
              </a:p>
            </p:txBody>
          </p:sp>
        </mc:Fallback>
      </mc:AlternateContent>
      <p:sp>
        <p:nvSpPr>
          <p:cNvPr id="3" name="右中かっこ 2">
            <a:extLst>
              <a:ext uri="{FF2B5EF4-FFF2-40B4-BE49-F238E27FC236}">
                <a16:creationId xmlns:a16="http://schemas.microsoft.com/office/drawing/2014/main" id="{4806BA3A-48A3-63B8-D277-778E6645F9C8}"/>
              </a:ext>
            </a:extLst>
          </p:cNvPr>
          <p:cNvSpPr/>
          <p:nvPr/>
        </p:nvSpPr>
        <p:spPr>
          <a:xfrm rot="5400000">
            <a:off x="6971198" y="-585675"/>
            <a:ext cx="257020" cy="8384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6D877F6-CA44-E19A-03FA-0BA0D5F6B009}"/>
              </a:ext>
            </a:extLst>
          </p:cNvPr>
          <p:cNvSpPr txBox="1"/>
          <p:nvPr/>
        </p:nvSpPr>
        <p:spPr>
          <a:xfrm>
            <a:off x="5031740" y="3774500"/>
            <a:ext cx="5859780" cy="375920"/>
          </a:xfrm>
          <a:prstGeom prst="rect">
            <a:avLst/>
          </a:prstGeom>
          <a:noFill/>
        </p:spPr>
        <p:txBody>
          <a:bodyPr wrap="square" rtlCol="0">
            <a:spAutoFit/>
          </a:bodyPr>
          <a:lstStyle/>
          <a:p>
            <a:r>
              <a:rPr kumimoji="1" lang="ja-JP" altLang="en-US"/>
              <a:t>誰が運用しても同じリターンが得られる</a:t>
            </a:r>
          </a:p>
        </p:txBody>
      </p:sp>
    </p:spTree>
    <p:extLst>
      <p:ext uri="{BB962C8B-B14F-4D97-AF65-F5344CB8AC3E}">
        <p14:creationId xmlns:p14="http://schemas.microsoft.com/office/powerpoint/2010/main" val="87801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D06D820B-5C33-AF97-3235-EF040D0C8491}"/>
                  </a:ext>
                </a:extLst>
              </p:cNvPr>
              <p:cNvSpPr txBox="1"/>
              <p:nvPr/>
            </p:nvSpPr>
            <p:spPr>
              <a:xfrm>
                <a:off x="308185" y="172294"/>
                <a:ext cx="11245451" cy="1022459"/>
              </a:xfrm>
              <a:prstGeom prst="rect">
                <a:avLst/>
              </a:prstGeom>
              <a:noFill/>
            </p:spPr>
            <p:txBody>
              <a:bodyPr wrap="square">
                <a:spAutoFit/>
              </a:bodyPr>
              <a:lstStyle/>
              <a:p>
                <a:r>
                  <a:rPr lang="ja-JP" altLang="en-US" sz="2000" dirty="0"/>
                  <a:t>★</a:t>
                </a:r>
                <a14:m>
                  <m:oMath xmlns:m="http://schemas.openxmlformats.org/officeDocument/2006/math">
                    <m:sSub>
                      <m:sSubPr>
                        <m:ctrlPr>
                          <a:rPr lang="en-US" altLang="ja-JP" sz="2000" i="1">
                            <a:latin typeface="Cambria Math" panose="02040503050406030204" pitchFamily="18" charset="0"/>
                          </a:rPr>
                        </m:ctrlPr>
                      </m:sSubPr>
                      <m:e>
                        <m:r>
                          <a:rPr lang="ja-JP" altLang="en-US" sz="2000" i="1">
                            <a:latin typeface="Cambria Math" panose="02040503050406030204" pitchFamily="18" charset="0"/>
                          </a:rPr>
                          <m:t>　</m:t>
                        </m:r>
                        <m:r>
                          <a:rPr lang="en-US" altLang="ja-JP" sz="2000" i="1">
                            <a:latin typeface="Cambria Math" panose="02040503050406030204" pitchFamily="18" charset="0"/>
                          </a:rPr>
                          <m:t>𝑓</m:t>
                        </m:r>
                      </m:e>
                      <m:sub>
                        <m:r>
                          <m:rPr>
                            <m:sty m:val="p"/>
                          </m:rPr>
                          <a:rPr lang="en-US" altLang="ja-JP" sz="2000" i="1">
                            <a:latin typeface="Cambria Math" panose="02040503050406030204" pitchFamily="18" charset="0"/>
                          </a:rPr>
                          <m:t>SMB</m:t>
                        </m:r>
                      </m:sub>
                    </m:sSub>
                  </m:oMath>
                </a14:m>
                <a:r>
                  <a:rPr kumimoji="1" lang="en-US" altLang="ja-JP" sz="2000"/>
                  <a:t>,</a:t>
                </a:r>
                <a:r>
                  <a:rPr lang="en-US" altLang="ja-JP" sz="2000"/>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𝑓</m:t>
                        </m:r>
                      </m:e>
                      <m:sub>
                        <m:r>
                          <m:rPr>
                            <m:sty m:val="p"/>
                          </m:rPr>
                          <a:rPr lang="en-US" altLang="ja-JP" sz="2000" i="1">
                            <a:latin typeface="Cambria Math" panose="02040503050406030204" pitchFamily="18" charset="0"/>
                          </a:rPr>
                          <m:t>HML</m:t>
                        </m:r>
                      </m:sub>
                    </m:sSub>
                  </m:oMath>
                </a14:m>
                <a:r>
                  <a:rPr lang="ja-JP" altLang="en-US" sz="2000"/>
                  <a:t> について</a:t>
                </a:r>
                <a:endParaRPr lang="en-US" altLang="ja-JP" sz="2000"/>
              </a:p>
              <a:p>
                <a:endParaRPr lang="en-US" altLang="ja-JP" sz="2000"/>
              </a:p>
              <a:p>
                <a:r>
                  <a:rPr kumimoji="1" lang="ja-JP" altLang="en-US"/>
                  <a:t>ファーマ・フレンチは時価総額の大きさ＆</a:t>
                </a:r>
                <a:r>
                  <a:rPr kumimoji="1" lang="ja-JP" altLang="en-US" dirty="0"/>
                  <a:t>簿価時価比率</a:t>
                </a:r>
                <a:r>
                  <a:rPr kumimoji="1" lang="ja-JP" altLang="en-US"/>
                  <a:t>の高さを基準にして</a:t>
                </a:r>
                <a:r>
                  <a:rPr kumimoji="1" lang="en-US" altLang="ja-JP"/>
                  <a:t>2×</a:t>
                </a:r>
                <a:r>
                  <a:rPr lang="ja-JP" altLang="en-US"/>
                  <a:t>３の</a:t>
                </a:r>
                <a:r>
                  <a:rPr lang="en-US" altLang="ja-JP"/>
                  <a:t>6</a:t>
                </a:r>
                <a:r>
                  <a:rPr lang="ja-JP" altLang="en-US"/>
                  <a:t>つにわけた</a:t>
                </a:r>
                <a:endParaRPr lang="en-US" altLang="ja-JP"/>
              </a:p>
            </p:txBody>
          </p:sp>
        </mc:Choice>
        <mc:Fallback xmlns="">
          <p:sp>
            <p:nvSpPr>
              <p:cNvPr id="3" name="テキスト ボックス 2">
                <a:extLst>
                  <a:ext uri="{FF2B5EF4-FFF2-40B4-BE49-F238E27FC236}">
                    <a16:creationId xmlns:a16="http://schemas.microsoft.com/office/drawing/2014/main" id="{D06D820B-5C33-AF97-3235-EF040D0C8491}"/>
                  </a:ext>
                </a:extLst>
              </p:cNvPr>
              <p:cNvSpPr txBox="1">
                <a:spLocks noRot="1" noChangeAspect="1" noMove="1" noResize="1" noEditPoints="1" noAdjustHandles="1" noChangeArrowheads="1" noChangeShapeType="1" noTextEdit="1"/>
              </p:cNvSpPr>
              <p:nvPr/>
            </p:nvSpPr>
            <p:spPr>
              <a:xfrm>
                <a:off x="308185" y="172294"/>
                <a:ext cx="11245451" cy="1022459"/>
              </a:xfrm>
              <a:prstGeom prst="rect">
                <a:avLst/>
              </a:prstGeom>
              <a:blipFill>
                <a:blip r:embed="rId3"/>
                <a:stretch>
                  <a:fillRect l="-597" b="-8929"/>
                </a:stretch>
              </a:blipFill>
            </p:spPr>
            <p:txBody>
              <a:bodyPr/>
              <a:lstStyle/>
              <a:p>
                <a:r>
                  <a:rPr lang="en-US">
                    <a:noFill/>
                  </a:rPr>
                  <a:t> </a:t>
                </a:r>
              </a:p>
            </p:txBody>
          </p:sp>
        </mc:Fallback>
      </mc:AlternateContent>
      <p:graphicFrame>
        <p:nvGraphicFramePr>
          <p:cNvPr id="4" name="表 3">
            <a:extLst>
              <a:ext uri="{FF2B5EF4-FFF2-40B4-BE49-F238E27FC236}">
                <a16:creationId xmlns:a16="http://schemas.microsoft.com/office/drawing/2014/main" id="{5605A4F6-3C53-2E19-B934-4AB9A86E64F5}"/>
              </a:ext>
            </a:extLst>
          </p:cNvPr>
          <p:cNvGraphicFramePr>
            <a:graphicFrameLocks noGrp="1"/>
          </p:cNvGraphicFramePr>
          <p:nvPr>
            <p:extLst>
              <p:ext uri="{D42A27DB-BD31-4B8C-83A1-F6EECF244321}">
                <p14:modId xmlns:p14="http://schemas.microsoft.com/office/powerpoint/2010/main" val="4049780957"/>
              </p:ext>
            </p:extLst>
          </p:nvPr>
        </p:nvGraphicFramePr>
        <p:xfrm>
          <a:off x="1680854" y="1164745"/>
          <a:ext cx="8500111" cy="1849120"/>
        </p:xfrm>
        <a:graphic>
          <a:graphicData uri="http://schemas.openxmlformats.org/drawingml/2006/table">
            <a:tbl>
              <a:tblPr firstRow="1" bandRow="1">
                <a:tableStyleId>{5C22544A-7EE6-4342-B048-85BDC9FD1C3A}</a:tableStyleId>
              </a:tblPr>
              <a:tblGrid>
                <a:gridCol w="1887290">
                  <a:extLst>
                    <a:ext uri="{9D8B030D-6E8A-4147-A177-3AD203B41FA5}">
                      <a16:colId xmlns:a16="http://schemas.microsoft.com/office/drawing/2014/main" val="1175932551"/>
                    </a:ext>
                  </a:extLst>
                </a:gridCol>
                <a:gridCol w="2362765">
                  <a:extLst>
                    <a:ext uri="{9D8B030D-6E8A-4147-A177-3AD203B41FA5}">
                      <a16:colId xmlns:a16="http://schemas.microsoft.com/office/drawing/2014/main" val="3992030763"/>
                    </a:ext>
                  </a:extLst>
                </a:gridCol>
                <a:gridCol w="2125028">
                  <a:extLst>
                    <a:ext uri="{9D8B030D-6E8A-4147-A177-3AD203B41FA5}">
                      <a16:colId xmlns:a16="http://schemas.microsoft.com/office/drawing/2014/main" val="172829715"/>
                    </a:ext>
                  </a:extLst>
                </a:gridCol>
                <a:gridCol w="2125028">
                  <a:extLst>
                    <a:ext uri="{9D8B030D-6E8A-4147-A177-3AD203B41FA5}">
                      <a16:colId xmlns:a16="http://schemas.microsoft.com/office/drawing/2014/main" val="4129466298"/>
                    </a:ext>
                  </a:extLst>
                </a:gridCol>
              </a:tblGrid>
              <a:tr h="344043">
                <a:tc>
                  <a:txBody>
                    <a:bodyPr/>
                    <a:lstStyle/>
                    <a:p>
                      <a:pPr algn="ctr"/>
                      <a:endParaRPr kumimoji="1" lang="ja-JP" altLang="en-US" dirty="0"/>
                    </a:p>
                  </a:txBody>
                  <a:tcPr>
                    <a:noFill/>
                  </a:tcPr>
                </a:tc>
                <a:tc>
                  <a:txBody>
                    <a:bodyPr/>
                    <a:lstStyle/>
                    <a:p>
                      <a:pPr algn="ctr"/>
                      <a:endParaRPr kumimoji="1" lang="ja-JP" altLang="en-US"/>
                    </a:p>
                  </a:txBody>
                  <a:tcPr>
                    <a:noFill/>
                  </a:tcPr>
                </a:tc>
                <a:tc gridSpan="2">
                  <a:txBody>
                    <a:bodyPr/>
                    <a:lstStyle/>
                    <a:p>
                      <a:pPr algn="ctr"/>
                      <a:r>
                        <a:rPr kumimoji="1" lang="ja-JP" altLang="en-US"/>
                        <a:t>時価総額の大きさ</a:t>
                      </a:r>
                    </a:p>
                  </a:txBody>
                  <a:tcPr/>
                </a:tc>
                <a:tc hMerge="1">
                  <a:txBody>
                    <a:bodyPr/>
                    <a:lstStyle/>
                    <a:p>
                      <a:endParaRPr kumimoji="1" lang="ja-JP" altLang="en-US"/>
                    </a:p>
                  </a:txBody>
                  <a:tcPr/>
                </a:tc>
                <a:extLst>
                  <a:ext uri="{0D108BD9-81ED-4DB2-BD59-A6C34878D82A}">
                    <a16:rowId xmlns:a16="http://schemas.microsoft.com/office/drawing/2014/main" val="1812032046"/>
                  </a:ext>
                </a:extLst>
              </a:tr>
              <a:tr h="370840">
                <a:tc>
                  <a:txBody>
                    <a:bodyPr/>
                    <a:lstStyle/>
                    <a:p>
                      <a:pPr algn="ctr"/>
                      <a:endParaRPr kumimoji="1" lang="ja-JP" altLang="en-US" dirty="0"/>
                    </a:p>
                  </a:txBody>
                  <a:tcPr>
                    <a:noFill/>
                  </a:tcPr>
                </a:tc>
                <a:tc>
                  <a:txBody>
                    <a:bodyPr/>
                    <a:lstStyle/>
                    <a:p>
                      <a:pPr algn="ctr"/>
                      <a:endParaRPr kumimoji="1" lang="ja-JP" altLang="en-US" dirty="0"/>
                    </a:p>
                  </a:txBody>
                  <a:tcPr>
                    <a:noFill/>
                  </a:tcPr>
                </a:tc>
                <a:tc>
                  <a:txBody>
                    <a:bodyPr/>
                    <a:lstStyle/>
                    <a:p>
                      <a:pPr algn="ctr"/>
                      <a:r>
                        <a:rPr kumimoji="1" lang="ja-JP" altLang="en-US" dirty="0"/>
                        <a:t>大</a:t>
                      </a:r>
                      <a:r>
                        <a:rPr kumimoji="1" lang="en-US" altLang="ja-JP" dirty="0"/>
                        <a:t>(Big)</a:t>
                      </a:r>
                      <a:r>
                        <a:rPr kumimoji="1" lang="ja-JP" altLang="en-US" dirty="0"/>
                        <a:t>上位</a:t>
                      </a:r>
                      <a:r>
                        <a:rPr kumimoji="1" lang="en-US" altLang="ja-JP" dirty="0"/>
                        <a:t>50</a:t>
                      </a:r>
                      <a:r>
                        <a:rPr kumimoji="1" lang="ja-JP" altLang="en-US" dirty="0"/>
                        <a:t>％</a:t>
                      </a:r>
                    </a:p>
                  </a:txBody>
                  <a:tcPr/>
                </a:tc>
                <a:tc>
                  <a:txBody>
                    <a:bodyPr/>
                    <a:lstStyle/>
                    <a:p>
                      <a:pPr algn="ctr"/>
                      <a:r>
                        <a:rPr kumimoji="1" lang="ja-JP" altLang="en-US"/>
                        <a:t>小</a:t>
                      </a:r>
                      <a:r>
                        <a:rPr kumimoji="1" lang="en-US" altLang="ja-JP"/>
                        <a:t>(Small)</a:t>
                      </a:r>
                      <a:r>
                        <a:rPr kumimoji="1" lang="ja-JP" altLang="en-US"/>
                        <a:t>下位</a:t>
                      </a:r>
                      <a:r>
                        <a:rPr kumimoji="1" lang="en-US" altLang="ja-JP"/>
                        <a:t>50</a:t>
                      </a:r>
                      <a:r>
                        <a:rPr kumimoji="1" lang="ja-JP" altLang="en-US"/>
                        <a:t>％</a:t>
                      </a:r>
                    </a:p>
                  </a:txBody>
                  <a:tcPr/>
                </a:tc>
                <a:extLst>
                  <a:ext uri="{0D108BD9-81ED-4DB2-BD59-A6C34878D82A}">
                    <a16:rowId xmlns:a16="http://schemas.microsoft.com/office/drawing/2014/main" val="1229090661"/>
                  </a:ext>
                </a:extLst>
              </a:tr>
              <a:tr h="370840">
                <a:tc rowSpan="3">
                  <a:txBody>
                    <a:bodyPr/>
                    <a:lstStyle/>
                    <a:p>
                      <a:pPr algn="ctr">
                        <a:lnSpc>
                          <a:spcPct val="300000"/>
                        </a:lnSpc>
                      </a:pPr>
                      <a:r>
                        <a:rPr kumimoji="1" lang="en-US" altLang="ja-JP"/>
                        <a:t>B/P</a:t>
                      </a:r>
                      <a:r>
                        <a:rPr kumimoji="1" lang="ja-JP" altLang="en-US"/>
                        <a:t>比率</a:t>
                      </a:r>
                    </a:p>
                  </a:txBody>
                  <a:tcPr/>
                </a:tc>
                <a:tc>
                  <a:txBody>
                    <a:bodyPr/>
                    <a:lstStyle/>
                    <a:p>
                      <a:pPr algn="ctr"/>
                      <a:r>
                        <a:rPr kumimoji="1" lang="ja-JP" altLang="en-US" dirty="0"/>
                        <a:t>高</a:t>
                      </a:r>
                      <a:r>
                        <a:rPr kumimoji="1" lang="en-US" altLang="ja-JP" dirty="0"/>
                        <a:t>(High)30</a:t>
                      </a:r>
                      <a:r>
                        <a:rPr kumimoji="1" lang="ja-JP" altLang="en-US" dirty="0"/>
                        <a:t>％</a:t>
                      </a:r>
                    </a:p>
                  </a:txBody>
                  <a:tcPr/>
                </a:tc>
                <a:tc>
                  <a:txBody>
                    <a:bodyPr/>
                    <a:lstStyle/>
                    <a:p>
                      <a:pPr algn="ctr"/>
                      <a:r>
                        <a:rPr kumimoji="1" lang="ja-JP" altLang="en-US" dirty="0"/>
                        <a:t>大・高</a:t>
                      </a:r>
                      <a:r>
                        <a:rPr kumimoji="1" lang="en-US" altLang="ja-JP" dirty="0"/>
                        <a:t>(BH)</a:t>
                      </a:r>
                      <a:endParaRPr kumimoji="1" lang="ja-JP" altLang="en-US" dirty="0"/>
                    </a:p>
                  </a:txBody>
                  <a:tcPr/>
                </a:tc>
                <a:tc>
                  <a:txBody>
                    <a:bodyPr/>
                    <a:lstStyle/>
                    <a:p>
                      <a:pPr algn="ctr"/>
                      <a:r>
                        <a:rPr kumimoji="1" lang="ja-JP" altLang="en-US" dirty="0"/>
                        <a:t>小・高</a:t>
                      </a:r>
                      <a:r>
                        <a:rPr kumimoji="1" lang="en-US" altLang="ja-JP" dirty="0"/>
                        <a:t>(SH)</a:t>
                      </a:r>
                      <a:endParaRPr kumimoji="1" lang="ja-JP" altLang="en-US" dirty="0"/>
                    </a:p>
                  </a:txBody>
                  <a:tcPr/>
                </a:tc>
                <a:extLst>
                  <a:ext uri="{0D108BD9-81ED-4DB2-BD59-A6C34878D82A}">
                    <a16:rowId xmlns:a16="http://schemas.microsoft.com/office/drawing/2014/main" val="2871235602"/>
                  </a:ext>
                </a:extLst>
              </a:tr>
              <a:tr h="370840">
                <a:tc vMerge="1">
                  <a:txBody>
                    <a:bodyPr/>
                    <a:lstStyle/>
                    <a:p>
                      <a:endParaRPr kumimoji="1" lang="ja-JP" altLang="en-US"/>
                    </a:p>
                  </a:txBody>
                  <a:tcPr/>
                </a:tc>
                <a:tc>
                  <a:txBody>
                    <a:bodyPr/>
                    <a:lstStyle/>
                    <a:p>
                      <a:pPr algn="ctr"/>
                      <a:r>
                        <a:rPr kumimoji="1" lang="ja-JP" altLang="en-US"/>
                        <a:t>中</a:t>
                      </a:r>
                      <a:r>
                        <a:rPr kumimoji="1" lang="en-US" altLang="ja-JP"/>
                        <a:t>(Medium)40</a:t>
                      </a:r>
                      <a:r>
                        <a:rPr kumimoji="1" lang="ja-JP" altLang="en-US"/>
                        <a:t>％</a:t>
                      </a:r>
                      <a:endParaRPr kumimoji="1" lang="en-US" altLang="ja-JP"/>
                    </a:p>
                  </a:txBody>
                  <a:tcPr/>
                </a:tc>
                <a:tc>
                  <a:txBody>
                    <a:bodyPr/>
                    <a:lstStyle/>
                    <a:p>
                      <a:pPr algn="ctr"/>
                      <a:r>
                        <a:rPr kumimoji="1" lang="ja-JP" altLang="en-US" dirty="0"/>
                        <a:t>大・中</a:t>
                      </a:r>
                      <a:r>
                        <a:rPr kumimoji="1" lang="en-US" altLang="ja-JP" dirty="0"/>
                        <a:t>(BM)</a:t>
                      </a:r>
                      <a:endParaRPr kumimoji="1" lang="ja-JP" altLang="en-US" dirty="0"/>
                    </a:p>
                  </a:txBody>
                  <a:tcPr/>
                </a:tc>
                <a:tc>
                  <a:txBody>
                    <a:bodyPr/>
                    <a:lstStyle/>
                    <a:p>
                      <a:pPr algn="ctr"/>
                      <a:r>
                        <a:rPr kumimoji="1" lang="ja-JP" altLang="en-US" dirty="0"/>
                        <a:t>小・中</a:t>
                      </a:r>
                      <a:r>
                        <a:rPr kumimoji="1" lang="en-US" altLang="ja-JP" dirty="0"/>
                        <a:t>(SM)</a:t>
                      </a:r>
                    </a:p>
                  </a:txBody>
                  <a:tcPr/>
                </a:tc>
                <a:extLst>
                  <a:ext uri="{0D108BD9-81ED-4DB2-BD59-A6C34878D82A}">
                    <a16:rowId xmlns:a16="http://schemas.microsoft.com/office/drawing/2014/main" val="4017655461"/>
                  </a:ext>
                </a:extLst>
              </a:tr>
              <a:tr h="370840">
                <a:tc vMerge="1">
                  <a:txBody>
                    <a:bodyPr/>
                    <a:lstStyle/>
                    <a:p>
                      <a:endParaRPr kumimoji="1" lang="ja-JP" altLang="en-US"/>
                    </a:p>
                  </a:txBody>
                  <a:tcPr/>
                </a:tc>
                <a:tc>
                  <a:txBody>
                    <a:bodyPr/>
                    <a:lstStyle/>
                    <a:p>
                      <a:pPr algn="ctr"/>
                      <a:r>
                        <a:rPr kumimoji="1" lang="ja-JP" altLang="en-US"/>
                        <a:t>低</a:t>
                      </a:r>
                      <a:r>
                        <a:rPr kumimoji="1" lang="en-US" altLang="ja-JP"/>
                        <a:t>(Low)30</a:t>
                      </a:r>
                      <a:r>
                        <a:rPr kumimoji="1" lang="ja-JP" altLang="en-US"/>
                        <a:t>％</a:t>
                      </a:r>
                    </a:p>
                  </a:txBody>
                  <a:tcPr/>
                </a:tc>
                <a:tc>
                  <a:txBody>
                    <a:bodyPr/>
                    <a:lstStyle/>
                    <a:p>
                      <a:pPr algn="ctr"/>
                      <a:r>
                        <a:rPr kumimoji="1" lang="ja-JP" altLang="en-US"/>
                        <a:t>大・低</a:t>
                      </a:r>
                      <a:r>
                        <a:rPr kumimoji="1" lang="en-US" altLang="ja-JP"/>
                        <a:t>(BL)</a:t>
                      </a:r>
                      <a:endParaRPr kumimoji="1" lang="ja-JP" altLang="en-US"/>
                    </a:p>
                  </a:txBody>
                  <a:tcPr/>
                </a:tc>
                <a:tc>
                  <a:txBody>
                    <a:bodyPr/>
                    <a:lstStyle/>
                    <a:p>
                      <a:pPr algn="ctr"/>
                      <a:r>
                        <a:rPr kumimoji="1" lang="ja-JP" altLang="en-US" dirty="0"/>
                        <a:t>小・低</a:t>
                      </a:r>
                      <a:r>
                        <a:rPr kumimoji="1" lang="en-US" altLang="ja-JP" dirty="0"/>
                        <a:t>(SL)</a:t>
                      </a:r>
                      <a:endParaRPr kumimoji="1" lang="ja-JP" altLang="en-US" dirty="0"/>
                    </a:p>
                  </a:txBody>
                  <a:tcPr/>
                </a:tc>
                <a:extLst>
                  <a:ext uri="{0D108BD9-81ED-4DB2-BD59-A6C34878D82A}">
                    <a16:rowId xmlns:a16="http://schemas.microsoft.com/office/drawing/2014/main" val="378156920"/>
                  </a:ext>
                </a:extLst>
              </a:tr>
            </a:tbl>
          </a:graphicData>
        </a:graphic>
      </p:graphicFrame>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D31DED10-3394-EFF6-1CED-31E733BB33AC}"/>
                  </a:ext>
                </a:extLst>
              </p:cNvPr>
              <p:cNvSpPr txBox="1"/>
              <p:nvPr/>
            </p:nvSpPr>
            <p:spPr>
              <a:xfrm>
                <a:off x="1359460" y="3238416"/>
                <a:ext cx="8763566" cy="919995"/>
              </a:xfrm>
              <a:prstGeom prst="rect">
                <a:avLst/>
              </a:prstGeom>
              <a:noFill/>
            </p:spPr>
            <p:txBody>
              <a:bodyPr wrap="square" rtlCol="0">
                <a:spAutoFit/>
              </a:bodyPr>
              <a:lstStyle/>
              <a:p>
                <a14:m>
                  <m:oMath xmlns:m="http://schemas.openxmlformats.org/officeDocument/2006/math">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𝑓</m:t>
                        </m:r>
                      </m:e>
                      <m:sub>
                        <m:r>
                          <m:rPr>
                            <m:sty m:val="p"/>
                          </m:rPr>
                          <a:rPr lang="en-US" altLang="ja-JP" sz="2400" i="1">
                            <a:latin typeface="Cambria Math" panose="02040503050406030204" pitchFamily="18" charset="0"/>
                          </a:rPr>
                          <m:t>SMB</m:t>
                        </m:r>
                      </m:sub>
                    </m:sSub>
                  </m:oMath>
                </a14:m>
                <a:r>
                  <a:rPr kumimoji="1" lang="ja-JP" altLang="en-US" sz="2400" dirty="0"/>
                  <a:t>＝</a:t>
                </a:r>
                <a14:m>
                  <m:oMath xmlns:m="http://schemas.openxmlformats.org/officeDocument/2006/math">
                    <m:f>
                      <m:fPr>
                        <m:ctrlPr>
                          <a:rPr kumimoji="1"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SH</m:t>
                        </m:r>
                        <m:r>
                          <a:rPr lang="en-US" altLang="ja-JP" sz="2400" i="1">
                            <a:latin typeface="Cambria Math" panose="02040503050406030204" pitchFamily="18" charset="0"/>
                          </a:rPr>
                          <m:t>+</m:t>
                        </m:r>
                        <m:r>
                          <m:rPr>
                            <m:sty m:val="p"/>
                          </m:rPr>
                          <a:rPr lang="en-US" altLang="ja-JP" sz="2400" i="1" smtClean="0">
                            <a:latin typeface="Cambria Math" panose="02040503050406030204" pitchFamily="18" charset="0"/>
                          </a:rPr>
                          <m:t>SM</m:t>
                        </m:r>
                        <m:r>
                          <a:rPr lang="en-US" altLang="ja-JP" sz="2400" i="1">
                            <a:latin typeface="Cambria Math" panose="02040503050406030204" pitchFamily="18" charset="0"/>
                          </a:rPr>
                          <m:t>+</m:t>
                        </m:r>
                        <m:r>
                          <m:rPr>
                            <m:sty m:val="p"/>
                          </m:rPr>
                          <a:rPr lang="en-US" altLang="ja-JP" sz="2400" i="1" smtClean="0">
                            <a:latin typeface="Cambria Math" panose="02040503050406030204" pitchFamily="18" charset="0"/>
                          </a:rPr>
                          <m:t>SL</m:t>
                        </m:r>
                      </m:num>
                      <m:den>
                        <m:r>
                          <a:rPr lang="ja-JP" altLang="en-US" sz="2400" i="1">
                            <a:latin typeface="Cambria Math" panose="02040503050406030204" pitchFamily="18" charset="0"/>
                          </a:rPr>
                          <m:t>３</m:t>
                        </m:r>
                      </m:den>
                    </m:f>
                    <m:r>
                      <a:rPr lang="ja-JP" altLang="en-US" sz="2400" i="1">
                        <a:latin typeface="Cambria Math" panose="02040503050406030204" pitchFamily="18" charset="0"/>
                      </a:rPr>
                      <m:t>－</m:t>
                    </m:r>
                    <m:f>
                      <m:fPr>
                        <m:ctrlPr>
                          <a:rPr lang="en-US" altLang="ja-JP" sz="2400" i="1" smtClean="0">
                            <a:latin typeface="Cambria Math" panose="02040503050406030204" pitchFamily="18" charset="0"/>
                          </a:rPr>
                        </m:ctrlPr>
                      </m:fPr>
                      <m:num>
                        <m:r>
                          <m:rPr>
                            <m:sty m:val="p"/>
                          </m:rPr>
                          <a:rPr lang="en-US" altLang="ja-JP" sz="2400" i="1">
                            <a:latin typeface="Cambria Math" panose="02040503050406030204" pitchFamily="18" charset="0"/>
                          </a:rPr>
                          <m:t>BH</m:t>
                        </m:r>
                        <m:r>
                          <a:rPr lang="en-US" altLang="ja-JP" sz="2400" b="0" i="1" smtClean="0">
                            <a:latin typeface="Cambria Math" panose="02040503050406030204" pitchFamily="18" charset="0"/>
                          </a:rPr>
                          <m:t>+</m:t>
                        </m:r>
                        <m:r>
                          <m:rPr>
                            <m:sty m:val="p"/>
                          </m:rPr>
                          <a:rPr lang="en-US" altLang="ja-JP" sz="2400" i="1">
                            <a:latin typeface="Cambria Math" panose="02040503050406030204" pitchFamily="18" charset="0"/>
                          </a:rPr>
                          <m:t>BM</m:t>
                        </m:r>
                        <m:r>
                          <a:rPr lang="en-US" altLang="ja-JP" sz="2400" i="1">
                            <a:latin typeface="Cambria Math" panose="02040503050406030204" pitchFamily="18" charset="0"/>
                          </a:rPr>
                          <m:t>+</m:t>
                        </m:r>
                        <m:r>
                          <m:rPr>
                            <m:sty m:val="p"/>
                          </m:rPr>
                          <a:rPr lang="en-US" altLang="ja-JP" sz="2400" i="1">
                            <a:latin typeface="Cambria Math" panose="02040503050406030204" pitchFamily="18" charset="0"/>
                          </a:rPr>
                          <m:t>BL</m:t>
                        </m:r>
                      </m:num>
                      <m:den>
                        <m:r>
                          <a:rPr lang="ja-JP" altLang="en-US" sz="2400" i="1">
                            <a:latin typeface="Cambria Math" panose="02040503050406030204" pitchFamily="18" charset="0"/>
                          </a:rPr>
                          <m:t>３</m:t>
                        </m:r>
                      </m:den>
                    </m:f>
                    <m:r>
                      <a:rPr lang="ja-JP" altLang="en-US" sz="2400" i="1">
                        <a:latin typeface="Cambria Math" panose="02040503050406030204" pitchFamily="18" charset="0"/>
                      </a:rPr>
                      <m:t>　</m:t>
                    </m:r>
                    <m:r>
                      <a:rPr lang="ja-JP" altLang="en-US" sz="2400" i="1" smtClean="0">
                        <a:latin typeface="Cambria Math" panose="02040503050406030204" pitchFamily="18" charset="0"/>
                      </a:rPr>
                      <m:t>　</m:t>
                    </m:r>
                    <m:sSub>
                      <m:sSubPr>
                        <m:ctrlPr>
                          <a:rPr lang="en-US" altLang="ja-JP" sz="2400" i="1" smtClean="0">
                            <a:latin typeface="Cambria Math" panose="02040503050406030204" pitchFamily="18" charset="0"/>
                          </a:rPr>
                        </m:ctrlPr>
                      </m:sSubPr>
                      <m:e>
                        <m:r>
                          <a:rPr lang="en-US" altLang="ja-JP" sz="2400" i="1">
                            <a:latin typeface="Cambria Math" panose="02040503050406030204" pitchFamily="18" charset="0"/>
                          </a:rPr>
                          <m:t>𝑓</m:t>
                        </m:r>
                      </m:e>
                      <m:sub>
                        <m:r>
                          <m:rPr>
                            <m:sty m:val="p"/>
                          </m:rPr>
                          <a:rPr lang="en-US" altLang="ja-JP" sz="2400" i="1">
                            <a:latin typeface="Cambria Math" panose="02040503050406030204" pitchFamily="18" charset="0"/>
                          </a:rPr>
                          <m:t>HML</m:t>
                        </m:r>
                      </m:sub>
                    </m:sSub>
                  </m:oMath>
                </a14:m>
                <a:r>
                  <a:rPr lang="ja-JP" altLang="en-US" sz="2400" dirty="0"/>
                  <a:t>＝</a:t>
                </a:r>
                <a:r>
                  <a:rPr lang="en-US" altLang="ja-JP" sz="2400" dirty="0"/>
                  <a:t> </a:t>
                </a:r>
                <a14:m>
                  <m:oMath xmlns:m="http://schemas.openxmlformats.org/officeDocument/2006/math">
                    <m:f>
                      <m:fPr>
                        <m:ctrlPr>
                          <a:rPr lang="en-US" altLang="ja-JP" sz="2400" i="1">
                            <a:latin typeface="Cambria Math" panose="02040503050406030204" pitchFamily="18" charset="0"/>
                          </a:rPr>
                        </m:ctrlPr>
                      </m:fPr>
                      <m:num>
                        <m:r>
                          <m:rPr>
                            <m:sty m:val="p"/>
                          </m:rPr>
                          <a:rPr lang="en-US" altLang="ja-JP" sz="2400" i="1">
                            <a:latin typeface="Cambria Math" panose="02040503050406030204" pitchFamily="18" charset="0"/>
                          </a:rPr>
                          <m:t>SH</m:t>
                        </m:r>
                        <m:r>
                          <a:rPr lang="en-US" altLang="ja-JP" sz="2400" i="1">
                            <a:latin typeface="Cambria Math" panose="02040503050406030204" pitchFamily="18" charset="0"/>
                          </a:rPr>
                          <m:t>+</m:t>
                        </m:r>
                        <m:r>
                          <m:rPr>
                            <m:sty m:val="p"/>
                          </m:rPr>
                          <a:rPr lang="en-US" altLang="ja-JP" sz="2400" i="1">
                            <a:latin typeface="Cambria Math" panose="02040503050406030204" pitchFamily="18" charset="0"/>
                          </a:rPr>
                          <m:t>BH</m:t>
                        </m:r>
                      </m:num>
                      <m:den>
                        <m:r>
                          <a:rPr lang="ja-JP" altLang="en-US" sz="2400" i="1" smtClean="0">
                            <a:latin typeface="Cambria Math" panose="02040503050406030204" pitchFamily="18" charset="0"/>
                          </a:rPr>
                          <m:t>２</m:t>
                        </m:r>
                      </m:den>
                    </m:f>
                    <m:r>
                      <a:rPr lang="ja-JP" altLang="en-US" sz="2400" i="1">
                        <a:latin typeface="Cambria Math" panose="02040503050406030204" pitchFamily="18" charset="0"/>
                      </a:rPr>
                      <m:t>－</m:t>
                    </m:r>
                    <m:f>
                      <m:fPr>
                        <m:ctrlPr>
                          <a:rPr lang="en-US" altLang="ja-JP" sz="2400" i="1">
                            <a:latin typeface="Cambria Math" panose="02040503050406030204" pitchFamily="18" charset="0"/>
                          </a:rPr>
                        </m:ctrlPr>
                      </m:fPr>
                      <m:num>
                        <m:r>
                          <m:rPr>
                            <m:sty m:val="p"/>
                          </m:rPr>
                          <a:rPr lang="en-US" altLang="ja-JP" sz="2400" i="1" smtClean="0">
                            <a:latin typeface="Cambria Math" panose="02040503050406030204" pitchFamily="18" charset="0"/>
                          </a:rPr>
                          <m:t>SL</m:t>
                        </m:r>
                        <m:r>
                          <a:rPr lang="en-US" altLang="ja-JP" sz="2400" i="1">
                            <a:latin typeface="Cambria Math" panose="02040503050406030204" pitchFamily="18" charset="0"/>
                          </a:rPr>
                          <m:t>+</m:t>
                        </m:r>
                        <m:r>
                          <m:rPr>
                            <m:sty m:val="p"/>
                          </m:rPr>
                          <a:rPr lang="en-US" altLang="ja-JP" sz="2400" i="1">
                            <a:latin typeface="Cambria Math" panose="02040503050406030204" pitchFamily="18" charset="0"/>
                          </a:rPr>
                          <m:t>BL</m:t>
                        </m:r>
                      </m:num>
                      <m:den>
                        <m:r>
                          <a:rPr lang="ja-JP" altLang="en-US" sz="2400" i="1">
                            <a:latin typeface="Cambria Math" panose="02040503050406030204" pitchFamily="18" charset="0"/>
                          </a:rPr>
                          <m:t>２</m:t>
                        </m:r>
                      </m:den>
                    </m:f>
                  </m:oMath>
                </a14:m>
                <a:endParaRPr kumimoji="1" lang="en-US" altLang="ja-JP" sz="2400" dirty="0"/>
              </a:p>
              <a:p>
                <a:r>
                  <a:rPr lang="ja-JP" altLang="en-US" dirty="0"/>
                  <a:t>　（小型株と大型株のリターンの差）</a:t>
                </a:r>
                <a:r>
                  <a:rPr lang="en-US" altLang="ja-JP" dirty="0"/>
                  <a:t>	(</a:t>
                </a:r>
                <a:r>
                  <a:rPr lang="ja-JP" altLang="en-US" dirty="0"/>
                  <a:t>割安株と割高株のリターンの差</a:t>
                </a:r>
                <a:r>
                  <a:rPr lang="en-US" altLang="ja-JP" dirty="0"/>
                  <a:t>)</a:t>
                </a:r>
                <a:endParaRPr kumimoji="1" lang="ja-JP" altLang="en-US" dirty="0"/>
              </a:p>
            </p:txBody>
          </p:sp>
        </mc:Choice>
        <mc:Fallback xmlns="">
          <p:sp>
            <p:nvSpPr>
              <p:cNvPr id="5" name="テキスト ボックス 4">
                <a:extLst>
                  <a:ext uri="{FF2B5EF4-FFF2-40B4-BE49-F238E27FC236}">
                    <a16:creationId xmlns:a16="http://schemas.microsoft.com/office/drawing/2014/main" id="{D31DED10-3394-EFF6-1CED-31E733BB33AC}"/>
                  </a:ext>
                </a:extLst>
              </p:cNvPr>
              <p:cNvSpPr txBox="1">
                <a:spLocks noRot="1" noChangeAspect="1" noMove="1" noResize="1" noEditPoints="1" noAdjustHandles="1" noChangeArrowheads="1" noChangeShapeType="1" noTextEdit="1"/>
              </p:cNvSpPr>
              <p:nvPr/>
            </p:nvSpPr>
            <p:spPr>
              <a:xfrm>
                <a:off x="1359460" y="3238416"/>
                <a:ext cx="8763566" cy="919995"/>
              </a:xfrm>
              <a:prstGeom prst="rect">
                <a:avLst/>
              </a:prstGeom>
              <a:blipFill>
                <a:blip r:embed="rId4"/>
                <a:stretch>
                  <a:fillRect b="-9934"/>
                </a:stretch>
              </a:blipFill>
            </p:spPr>
            <p:txBody>
              <a:bodyPr/>
              <a:lstStyle/>
              <a:p>
                <a:r>
                  <a:rPr lang="en-US">
                    <a:noFill/>
                  </a:rPr>
                  <a:t> </a:t>
                </a:r>
              </a:p>
            </p:txBody>
          </p:sp>
        </mc:Fallback>
      </mc:AlternateContent>
      <p:grpSp>
        <p:nvGrpSpPr>
          <p:cNvPr id="8" name="グループ化 7">
            <a:extLst>
              <a:ext uri="{FF2B5EF4-FFF2-40B4-BE49-F238E27FC236}">
                <a16:creationId xmlns:a16="http://schemas.microsoft.com/office/drawing/2014/main" id="{957DD089-CE35-CCD5-EDF9-37887E1264EA}"/>
              </a:ext>
            </a:extLst>
          </p:cNvPr>
          <p:cNvGrpSpPr/>
          <p:nvPr/>
        </p:nvGrpSpPr>
        <p:grpSpPr>
          <a:xfrm>
            <a:off x="1179172" y="4475700"/>
            <a:ext cx="9124143" cy="2134972"/>
            <a:chOff x="114948" y="4500658"/>
            <a:chExt cx="9682950" cy="2767017"/>
          </a:xfrm>
        </p:grpSpPr>
        <p:sp>
          <p:nvSpPr>
            <p:cNvPr id="7" name="正方形/長方形 6">
              <a:extLst>
                <a:ext uri="{FF2B5EF4-FFF2-40B4-BE49-F238E27FC236}">
                  <a16:creationId xmlns:a16="http://schemas.microsoft.com/office/drawing/2014/main" id="{386706A2-2CBC-5C23-9D88-CEF58D1E60BD}"/>
                </a:ext>
              </a:extLst>
            </p:cNvPr>
            <p:cNvSpPr/>
            <p:nvPr/>
          </p:nvSpPr>
          <p:spPr>
            <a:xfrm>
              <a:off x="114948" y="4500658"/>
              <a:ext cx="9682950" cy="2767017"/>
            </a:xfrm>
            <a:prstGeom prst="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rgbClr val="FF0000"/>
                </a:solidFill>
              </a:endParaRP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A4FF4DAA-E36F-2888-A52D-624F8A70608A}"/>
                    </a:ext>
                  </a:extLst>
                </p:cNvPr>
                <p:cNvSpPr txBox="1"/>
                <p:nvPr/>
              </p:nvSpPr>
              <p:spPr>
                <a:xfrm>
                  <a:off x="497839" y="4611928"/>
                  <a:ext cx="9300058" cy="1768593"/>
                </a:xfrm>
                <a:prstGeom prst="rect">
                  <a:avLst/>
                </a:prstGeom>
                <a:noFill/>
              </p:spPr>
              <p:txBody>
                <a:bodyPr wrap="square" rtlCol="0">
                  <a:spAutoFit/>
                </a:bodyPr>
                <a:lstStyle/>
                <a:p>
                  <a:pPr>
                    <a:lnSpc>
                      <a:spcPct val="150000"/>
                    </a:lnSpc>
                  </a:pPr>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m:rPr>
                              <m:sty m:val="p"/>
                            </m:rPr>
                            <a:rPr lang="en-US" altLang="ja-JP" i="1">
                              <a:latin typeface="Cambria Math" panose="02040503050406030204" pitchFamily="18" charset="0"/>
                            </a:rPr>
                            <m:t>SMB</m:t>
                          </m:r>
                        </m:sub>
                      </m:sSub>
                      <m:r>
                        <a:rPr lang="en-US" altLang="ja-JP" b="0" i="0" smtClean="0">
                          <a:latin typeface="Cambria Math" panose="02040503050406030204" pitchFamily="18" charset="0"/>
                        </a:rPr>
                        <m:t> </m:t>
                      </m:r>
                      <m:r>
                        <a:rPr lang="ja-JP" altLang="en-US" i="1">
                          <a:latin typeface="Cambria Math" panose="02040503050406030204" pitchFamily="18" charset="0"/>
                        </a:rPr>
                        <m:t>⊕</m:t>
                      </m:r>
                      <m:r>
                        <a:rPr lang="ja-JP" altLang="en-US" i="1" smtClean="0">
                          <a:latin typeface="Cambria Math" panose="02040503050406030204" pitchFamily="18" charset="0"/>
                        </a:rPr>
                        <m:t>小型株の</m:t>
                      </m:r>
                    </m:oMath>
                  </a14:m>
                  <a:r>
                    <a:rPr kumimoji="1" lang="ja-JP" altLang="en-US" dirty="0"/>
                    <a:t>平均リターンが高い←小型株効果が働いている</a:t>
                  </a:r>
                  <a:endParaRPr kumimoji="1" lang="en-US" altLang="ja-JP" dirty="0"/>
                </a:p>
                <a:p>
                  <a:pPr>
                    <a:lnSpc>
                      <a:spcPct val="150000"/>
                    </a:lnSpc>
                  </a:pPr>
                  <a:r>
                    <a:rPr lang="ja-JP" altLang="en-US" dirty="0"/>
                    <a:t>　　 </a:t>
                  </a:r>
                  <a14:m>
                    <m:oMath xmlns:m="http://schemas.openxmlformats.org/officeDocument/2006/math">
                      <m:r>
                        <a:rPr lang="en-US" altLang="ja-JP" b="0" i="0" smtClean="0">
                          <a:latin typeface="Cambria Math" panose="02040503050406030204" pitchFamily="18" charset="0"/>
                        </a:rPr>
                        <m:t> </m:t>
                      </m:r>
                      <m:r>
                        <a:rPr lang="ja-JP" altLang="en-US" i="1">
                          <a:latin typeface="Cambria Math" panose="02040503050406030204" pitchFamily="18" charset="0"/>
                        </a:rPr>
                        <m:t>⊖</m:t>
                      </m:r>
                      <m:r>
                        <a:rPr lang="ja-JP" altLang="en-US" i="1" smtClean="0">
                          <a:latin typeface="Cambria Math" panose="02040503050406030204" pitchFamily="18" charset="0"/>
                        </a:rPr>
                        <m:t>大型株の</m:t>
                      </m:r>
                    </m:oMath>
                  </a14:m>
                  <a:r>
                    <a:rPr kumimoji="1" lang="ja-JP" altLang="en-US" dirty="0"/>
                    <a:t>平均リターンが高い</a:t>
                  </a:r>
                  <a:endParaRPr kumimoji="1" lang="en-US" altLang="ja-JP" dirty="0"/>
                </a:p>
                <a:p>
                  <a:pPr>
                    <a:lnSpc>
                      <a:spcPct val="150000"/>
                    </a:lnSpc>
                  </a:pPr>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m:rPr>
                              <m:sty m:val="p"/>
                            </m:rPr>
                            <a:rPr lang="en-US" altLang="ja-JP" i="1">
                              <a:latin typeface="Cambria Math" panose="02040503050406030204" pitchFamily="18" charset="0"/>
                            </a:rPr>
                            <m:t>HML</m:t>
                          </m:r>
                        </m:sub>
                      </m:sSub>
                    </m:oMath>
                  </a14:m>
                  <a:r>
                    <a:rPr kumimoji="1" lang="en-US" altLang="ja-JP" dirty="0"/>
                    <a:t> </a:t>
                  </a:r>
                  <a14:m>
                    <m:oMath xmlns:m="http://schemas.openxmlformats.org/officeDocument/2006/math">
                      <m:r>
                        <a:rPr lang="ja-JP" altLang="en-US" i="1">
                          <a:latin typeface="Cambria Math" panose="02040503050406030204" pitchFamily="18" charset="0"/>
                        </a:rPr>
                        <m:t>⊕</m:t>
                      </m:r>
                      <m:r>
                        <a:rPr lang="ja-JP" altLang="en-US" i="1" smtClean="0">
                          <a:latin typeface="Cambria Math" panose="02040503050406030204" pitchFamily="18" charset="0"/>
                        </a:rPr>
                        <m:t>割安</m:t>
                      </m:r>
                      <m:r>
                        <a:rPr lang="ja-JP" altLang="en-US" i="1">
                          <a:latin typeface="Cambria Math" panose="02040503050406030204" pitchFamily="18" charset="0"/>
                        </a:rPr>
                        <m:t>株</m:t>
                      </m:r>
                      <m:r>
                        <a:rPr lang="en-US" altLang="ja-JP" i="1">
                          <a:latin typeface="Cambria Math" panose="02040503050406030204" pitchFamily="18" charset="0"/>
                        </a:rPr>
                        <m:t>(</m:t>
                      </m:r>
                      <m:r>
                        <a:rPr lang="ja-JP" altLang="en-US" i="1">
                          <a:latin typeface="Cambria Math" panose="02040503050406030204" pitchFamily="18" charset="0"/>
                        </a:rPr>
                        <m:t>バリュー</m:t>
                      </m:r>
                      <m:r>
                        <a:rPr lang="en-US" altLang="ja-JP" i="1">
                          <a:latin typeface="Cambria Math" panose="02040503050406030204" pitchFamily="18" charset="0"/>
                        </a:rPr>
                        <m:t>)</m:t>
                      </m:r>
                      <m:r>
                        <a:rPr lang="ja-JP" altLang="en-US" i="1">
                          <a:latin typeface="Cambria Math" panose="02040503050406030204" pitchFamily="18" charset="0"/>
                        </a:rPr>
                        <m:t>の</m:t>
                      </m:r>
                    </m:oMath>
                  </a14:m>
                  <a:r>
                    <a:rPr lang="ja-JP" altLang="en-US" dirty="0"/>
                    <a:t>平均リターンが高い←割安株効果が働いている</a:t>
                  </a:r>
                  <a:endParaRPr lang="en-US" altLang="ja-JP" dirty="0"/>
                </a:p>
                <a:p>
                  <a:pPr>
                    <a:lnSpc>
                      <a:spcPct val="150000"/>
                    </a:lnSpc>
                  </a:pPr>
                  <a:r>
                    <a:rPr kumimoji="1" lang="ja-JP" altLang="en-US" dirty="0"/>
                    <a:t>　　 </a:t>
                  </a:r>
                  <a14:m>
                    <m:oMath xmlns:m="http://schemas.openxmlformats.org/officeDocument/2006/math">
                      <m:r>
                        <a:rPr lang="ja-JP" altLang="en-US" i="1" smtClean="0">
                          <a:latin typeface="Cambria Math" panose="02040503050406030204" pitchFamily="18" charset="0"/>
                        </a:rPr>
                        <m:t>⊖</m:t>
                      </m:r>
                      <m:r>
                        <a:rPr lang="ja-JP" altLang="en-US" i="1">
                          <a:latin typeface="Cambria Math" panose="02040503050406030204" pitchFamily="18" charset="0"/>
                        </a:rPr>
                        <m:t>割高</m:t>
                      </m:r>
                      <m:r>
                        <a:rPr lang="ja-JP" altLang="en-US" i="1" smtClean="0">
                          <a:latin typeface="Cambria Math" panose="02040503050406030204" pitchFamily="18" charset="0"/>
                        </a:rPr>
                        <m:t>株</m:t>
                      </m:r>
                      <m:r>
                        <a:rPr lang="en-US" altLang="ja-JP" i="1">
                          <a:latin typeface="Cambria Math" panose="02040503050406030204" pitchFamily="18" charset="0"/>
                        </a:rPr>
                        <m:t>(</m:t>
                      </m:r>
                      <m:r>
                        <a:rPr lang="ja-JP" altLang="en-US" i="1" smtClean="0">
                          <a:latin typeface="Cambria Math" panose="02040503050406030204" pitchFamily="18" charset="0"/>
                        </a:rPr>
                        <m:t>グロース</m:t>
                      </m:r>
                      <m:r>
                        <a:rPr lang="en-US" altLang="ja-JP" i="1">
                          <a:latin typeface="Cambria Math" panose="02040503050406030204" pitchFamily="18" charset="0"/>
                        </a:rPr>
                        <m:t>)</m:t>
                      </m:r>
                      <m:r>
                        <a:rPr lang="ja-JP" altLang="en-US" i="1" smtClean="0">
                          <a:latin typeface="Cambria Math" panose="02040503050406030204" pitchFamily="18" charset="0"/>
                        </a:rPr>
                        <m:t>の</m:t>
                      </m:r>
                    </m:oMath>
                  </a14:m>
                  <a:r>
                    <a:rPr kumimoji="1" lang="ja-JP" altLang="en-US" dirty="0"/>
                    <a:t>平均リターンが高い</a:t>
                  </a:r>
                  <a:endParaRPr kumimoji="1" lang="en-US" altLang="ja-JP" dirty="0"/>
                </a:p>
              </p:txBody>
            </p:sp>
          </mc:Choice>
          <mc:Fallback xmlns="">
            <p:sp>
              <p:nvSpPr>
                <p:cNvPr id="6" name="テキスト ボックス 5">
                  <a:extLst>
                    <a:ext uri="{FF2B5EF4-FFF2-40B4-BE49-F238E27FC236}">
                      <a16:creationId xmlns:a16="http://schemas.microsoft.com/office/drawing/2014/main" id="{A4FF4DAA-E36F-2888-A52D-624F8A70608A}"/>
                    </a:ext>
                  </a:extLst>
                </p:cNvPr>
                <p:cNvSpPr txBox="1">
                  <a:spLocks noRot="1" noChangeAspect="1" noMove="1" noResize="1" noEditPoints="1" noAdjustHandles="1" noChangeArrowheads="1" noChangeShapeType="1" noTextEdit="1"/>
                </p:cNvSpPr>
                <p:nvPr/>
              </p:nvSpPr>
              <p:spPr>
                <a:xfrm>
                  <a:off x="497839" y="4611928"/>
                  <a:ext cx="9300058" cy="1768593"/>
                </a:xfrm>
                <a:prstGeom prst="rect">
                  <a:avLst/>
                </a:prstGeom>
                <a:blipFill>
                  <a:blip r:embed="rId5"/>
                  <a:stretch>
                    <a:fillRect l="-209" b="-31696"/>
                  </a:stretch>
                </a:blipFill>
              </p:spPr>
              <p:txBody>
                <a:bodyPr/>
                <a:lstStyle/>
                <a:p>
                  <a:r>
                    <a:rPr lang="en-US">
                      <a:noFill/>
                    </a:rPr>
                    <a:t> </a:t>
                  </a:r>
                </a:p>
              </p:txBody>
            </p:sp>
          </mc:Fallback>
        </mc:AlternateContent>
      </p:grpSp>
      <p:sp>
        <p:nvSpPr>
          <p:cNvPr id="2" name="テキスト ボックス 1">
            <a:extLst>
              <a:ext uri="{FF2B5EF4-FFF2-40B4-BE49-F238E27FC236}">
                <a16:creationId xmlns:a16="http://schemas.microsoft.com/office/drawing/2014/main" id="{1DB1FFD0-8102-14D2-5D47-2EB9810ED113}"/>
              </a:ext>
            </a:extLst>
          </p:cNvPr>
          <p:cNvSpPr txBox="1"/>
          <p:nvPr/>
        </p:nvSpPr>
        <p:spPr>
          <a:xfrm>
            <a:off x="10213588" y="1930400"/>
            <a:ext cx="1340046" cy="366046"/>
          </a:xfrm>
          <a:prstGeom prst="rect">
            <a:avLst/>
          </a:prstGeom>
          <a:noFill/>
        </p:spPr>
        <p:txBody>
          <a:bodyPr wrap="square" rtlCol="0">
            <a:spAutoFit/>
          </a:bodyPr>
          <a:lstStyle/>
          <a:p>
            <a:r>
              <a:rPr kumimoji="1" lang="ja-JP" altLang="en-US"/>
              <a:t>←割安</a:t>
            </a:r>
          </a:p>
        </p:txBody>
      </p:sp>
      <p:sp>
        <p:nvSpPr>
          <p:cNvPr id="10" name="テキスト ボックス 9">
            <a:extLst>
              <a:ext uri="{FF2B5EF4-FFF2-40B4-BE49-F238E27FC236}">
                <a16:creationId xmlns:a16="http://schemas.microsoft.com/office/drawing/2014/main" id="{41C1E903-8898-662B-DBA5-D60BE9B6498A}"/>
              </a:ext>
            </a:extLst>
          </p:cNvPr>
          <p:cNvSpPr txBox="1"/>
          <p:nvPr/>
        </p:nvSpPr>
        <p:spPr>
          <a:xfrm>
            <a:off x="10180965" y="2662761"/>
            <a:ext cx="1117600" cy="369332"/>
          </a:xfrm>
          <a:prstGeom prst="rect">
            <a:avLst/>
          </a:prstGeom>
          <a:noFill/>
        </p:spPr>
        <p:txBody>
          <a:bodyPr wrap="square">
            <a:spAutoFit/>
          </a:bodyPr>
          <a:lstStyle/>
          <a:p>
            <a:r>
              <a:rPr kumimoji="1" lang="ja-JP" altLang="en-US"/>
              <a:t>←割高</a:t>
            </a:r>
          </a:p>
        </p:txBody>
      </p:sp>
    </p:spTree>
    <p:extLst>
      <p:ext uri="{BB962C8B-B14F-4D97-AF65-F5344CB8AC3E}">
        <p14:creationId xmlns:p14="http://schemas.microsoft.com/office/powerpoint/2010/main" val="86079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7FCD8147-FFDD-A5CD-F6B3-E173184EC2A7}"/>
                  </a:ext>
                </a:extLst>
              </p:cNvPr>
              <p:cNvSpPr txBox="1"/>
              <p:nvPr/>
            </p:nvSpPr>
            <p:spPr>
              <a:xfrm>
                <a:off x="375765" y="421632"/>
                <a:ext cx="5048467" cy="895181"/>
              </a:xfrm>
              <a:prstGeom prst="rect">
                <a:avLst/>
              </a:prstGeom>
              <a:noFill/>
            </p:spPr>
            <p:txBody>
              <a:bodyPr wrap="square" rtlCol="0">
                <a:spAutoFit/>
              </a:bodyPr>
              <a:lstStyle/>
              <a:p>
                <a:r>
                  <a:rPr lang="ja-JP" altLang="en-US"/>
                  <a:t>簿価時価比率</a:t>
                </a:r>
                <a:r>
                  <a:rPr lang="en-US" altLang="ja-JP"/>
                  <a:t>(B/P)</a:t>
                </a:r>
                <a:r>
                  <a:rPr lang="ja-JP" altLang="en-US"/>
                  <a:t>＝</a:t>
                </a:r>
                <a14:m>
                  <m:oMath xmlns:m="http://schemas.openxmlformats.org/officeDocument/2006/math">
                    <m:f>
                      <m:fPr>
                        <m:ctrlPr>
                          <a:rPr lang="en-US" altLang="ja-JP" i="1" smtClean="0">
                            <a:latin typeface="Cambria Math" panose="02040503050406030204" pitchFamily="18" charset="0"/>
                          </a:rPr>
                        </m:ctrlPr>
                      </m:fPr>
                      <m:num>
                        <m:r>
                          <a:rPr lang="en-US" altLang="ja-JP" i="1">
                            <a:latin typeface="Cambria Math" panose="02040503050406030204" pitchFamily="18" charset="0"/>
                          </a:rPr>
                          <m:t>1</m:t>
                        </m:r>
                        <m:r>
                          <a:rPr lang="ja-JP" altLang="en-US" i="1">
                            <a:latin typeface="Cambria Math" panose="02040503050406030204" pitchFamily="18" charset="0"/>
                          </a:rPr>
                          <m:t>株</m:t>
                        </m:r>
                        <m:r>
                          <a:rPr lang="ja-JP" altLang="en-US" i="1" smtClean="0">
                            <a:latin typeface="Cambria Math" panose="02040503050406030204" pitchFamily="18" charset="0"/>
                          </a:rPr>
                          <m:t>当たりの</m:t>
                        </m:r>
                        <m:r>
                          <a:rPr lang="ja-JP" altLang="en-US" i="1">
                            <a:latin typeface="Cambria Math" panose="02040503050406030204" pitchFamily="18" charset="0"/>
                          </a:rPr>
                          <m:t>純資産</m:t>
                        </m:r>
                        <m:r>
                          <a:rPr lang="ja-JP" altLang="en-US" i="1" smtClean="0">
                            <a:latin typeface="Cambria Math" panose="02040503050406030204" pitchFamily="18" charset="0"/>
                          </a:rPr>
                          <m:t>の簿価</m:t>
                        </m:r>
                      </m:num>
                      <m:den>
                        <m:r>
                          <a:rPr lang="ja-JP" altLang="en-US" i="1">
                            <a:latin typeface="Cambria Math" panose="02040503050406030204" pitchFamily="18" charset="0"/>
                          </a:rPr>
                          <m:t>株価</m:t>
                        </m:r>
                      </m:den>
                    </m:f>
                  </m:oMath>
                </a14:m>
                <a:endParaRPr lang="en-US" altLang="ja-JP"/>
              </a:p>
              <a:p>
                <a:r>
                  <a:rPr kumimoji="1" lang="ja-JP" altLang="en-US"/>
                  <a:t>高いほど割安、低いほど割高</a:t>
                </a:r>
                <a:endParaRPr kumimoji="1" lang="en-US" altLang="ja-JP"/>
              </a:p>
            </p:txBody>
          </p:sp>
        </mc:Choice>
        <mc:Fallback xmlns="">
          <p:sp>
            <p:nvSpPr>
              <p:cNvPr id="2" name="テキスト ボックス 1">
                <a:extLst>
                  <a:ext uri="{FF2B5EF4-FFF2-40B4-BE49-F238E27FC236}">
                    <a16:creationId xmlns:a16="http://schemas.microsoft.com/office/drawing/2014/main" id="{7FCD8147-FFDD-A5CD-F6B3-E173184EC2A7}"/>
                  </a:ext>
                </a:extLst>
              </p:cNvPr>
              <p:cNvSpPr txBox="1">
                <a:spLocks noRot="1" noChangeAspect="1" noMove="1" noResize="1" noEditPoints="1" noAdjustHandles="1" noChangeArrowheads="1" noChangeShapeType="1" noTextEdit="1"/>
              </p:cNvSpPr>
              <p:nvPr/>
            </p:nvSpPr>
            <p:spPr>
              <a:xfrm>
                <a:off x="375765" y="421632"/>
                <a:ext cx="5048467" cy="895181"/>
              </a:xfrm>
              <a:prstGeom prst="rect">
                <a:avLst/>
              </a:prstGeom>
              <a:blipFill>
                <a:blip r:embed="rId3"/>
                <a:stretch>
                  <a:fillRect l="-1087" b="-10204"/>
                </a:stretch>
              </a:blipFill>
            </p:spPr>
            <p:txBody>
              <a:bodyPr/>
              <a:lstStyle/>
              <a:p>
                <a:r>
                  <a:rPr lang="en-US">
                    <a:noFill/>
                  </a:rPr>
                  <a:t> </a:t>
                </a:r>
              </a:p>
            </p:txBody>
          </p:sp>
        </mc:Fallback>
      </mc:AlternateContent>
      <p:grpSp>
        <p:nvGrpSpPr>
          <p:cNvPr id="65" name="グループ化 64">
            <a:extLst>
              <a:ext uri="{FF2B5EF4-FFF2-40B4-BE49-F238E27FC236}">
                <a16:creationId xmlns:a16="http://schemas.microsoft.com/office/drawing/2014/main" id="{8C55D1C5-A9DA-F48E-AF50-A7F82934BC7C}"/>
              </a:ext>
            </a:extLst>
          </p:cNvPr>
          <p:cNvGrpSpPr/>
          <p:nvPr/>
        </p:nvGrpSpPr>
        <p:grpSpPr>
          <a:xfrm>
            <a:off x="1584745" y="1753071"/>
            <a:ext cx="8854408" cy="4683297"/>
            <a:chOff x="3172385" y="1896481"/>
            <a:chExt cx="8854408" cy="4683297"/>
          </a:xfrm>
        </p:grpSpPr>
        <p:sp>
          <p:nvSpPr>
            <p:cNvPr id="64" name="四角形: 角を丸くする 63">
              <a:extLst>
                <a:ext uri="{FF2B5EF4-FFF2-40B4-BE49-F238E27FC236}">
                  <a16:creationId xmlns:a16="http://schemas.microsoft.com/office/drawing/2014/main" id="{6F525837-633F-726A-C8E4-98ADF5A55D44}"/>
                </a:ext>
              </a:extLst>
            </p:cNvPr>
            <p:cNvSpPr/>
            <p:nvPr/>
          </p:nvSpPr>
          <p:spPr>
            <a:xfrm>
              <a:off x="3172385" y="1896481"/>
              <a:ext cx="8761079" cy="4683297"/>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accent1"/>
                </a:solidFill>
              </a:endParaRPr>
            </a:p>
          </p:txBody>
        </p:sp>
        <p:grpSp>
          <p:nvGrpSpPr>
            <p:cNvPr id="63" name="グループ化 62">
              <a:extLst>
                <a:ext uri="{FF2B5EF4-FFF2-40B4-BE49-F238E27FC236}">
                  <a16:creationId xmlns:a16="http://schemas.microsoft.com/office/drawing/2014/main" id="{89A1CB36-F760-07E5-0149-5590A43E2FF4}"/>
                </a:ext>
              </a:extLst>
            </p:cNvPr>
            <p:cNvGrpSpPr/>
            <p:nvPr/>
          </p:nvGrpSpPr>
          <p:grpSpPr>
            <a:xfrm>
              <a:off x="3666568" y="1971768"/>
              <a:ext cx="8360225" cy="4555477"/>
              <a:chOff x="139597" y="2192832"/>
              <a:chExt cx="8360225" cy="4555477"/>
            </a:xfrm>
          </p:grpSpPr>
          <p:grpSp>
            <p:nvGrpSpPr>
              <p:cNvPr id="50" name="グループ化 49">
                <a:extLst>
                  <a:ext uri="{FF2B5EF4-FFF2-40B4-BE49-F238E27FC236}">
                    <a16:creationId xmlns:a16="http://schemas.microsoft.com/office/drawing/2014/main" id="{0F878D8E-5AF6-8509-62DD-2B89B66830FB}"/>
                  </a:ext>
                </a:extLst>
              </p:cNvPr>
              <p:cNvGrpSpPr/>
              <p:nvPr/>
            </p:nvGrpSpPr>
            <p:grpSpPr>
              <a:xfrm>
                <a:off x="618401" y="2192832"/>
                <a:ext cx="2725282" cy="2405013"/>
                <a:chOff x="618401" y="2192832"/>
                <a:chExt cx="2603359" cy="2405013"/>
              </a:xfrm>
            </p:grpSpPr>
            <p:grpSp>
              <p:nvGrpSpPr>
                <p:cNvPr id="29" name="グループ化 28">
                  <a:extLst>
                    <a:ext uri="{FF2B5EF4-FFF2-40B4-BE49-F238E27FC236}">
                      <a16:creationId xmlns:a16="http://schemas.microsoft.com/office/drawing/2014/main" id="{451A27E2-015A-7800-63D4-F563AB37D681}"/>
                    </a:ext>
                  </a:extLst>
                </p:cNvPr>
                <p:cNvGrpSpPr/>
                <p:nvPr/>
              </p:nvGrpSpPr>
              <p:grpSpPr>
                <a:xfrm>
                  <a:off x="618401" y="2558543"/>
                  <a:ext cx="2603359" cy="2039302"/>
                  <a:chOff x="-10045" y="3129919"/>
                  <a:chExt cx="2603359" cy="2039302"/>
                </a:xfrm>
              </p:grpSpPr>
              <p:grpSp>
                <p:nvGrpSpPr>
                  <p:cNvPr id="10" name="グループ化 9">
                    <a:extLst>
                      <a:ext uri="{FF2B5EF4-FFF2-40B4-BE49-F238E27FC236}">
                        <a16:creationId xmlns:a16="http://schemas.microsoft.com/office/drawing/2014/main" id="{1AD53BD7-1766-58F4-DCE1-FA265E915086}"/>
                      </a:ext>
                    </a:extLst>
                  </p:cNvPr>
                  <p:cNvGrpSpPr/>
                  <p:nvPr/>
                </p:nvGrpSpPr>
                <p:grpSpPr>
                  <a:xfrm>
                    <a:off x="-10045" y="3129919"/>
                    <a:ext cx="2569029" cy="2039302"/>
                    <a:chOff x="-10045" y="3129919"/>
                    <a:chExt cx="2569029" cy="2039302"/>
                  </a:xfrm>
                </p:grpSpPr>
                <p:sp>
                  <p:nvSpPr>
                    <p:cNvPr id="4" name="正方形/長方形 3">
                      <a:extLst>
                        <a:ext uri="{FF2B5EF4-FFF2-40B4-BE49-F238E27FC236}">
                          <a16:creationId xmlns:a16="http://schemas.microsoft.com/office/drawing/2014/main" id="{A368BD81-6AFB-C55E-42BA-A91873E372CA}"/>
                        </a:ext>
                      </a:extLst>
                    </p:cNvPr>
                    <p:cNvSpPr/>
                    <p:nvPr/>
                  </p:nvSpPr>
                  <p:spPr>
                    <a:xfrm>
                      <a:off x="-10045" y="3129919"/>
                      <a:ext cx="2569029" cy="2039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1B701E1-D697-6B0A-8257-52DBC115D4B8}"/>
                        </a:ext>
                      </a:extLst>
                    </p:cNvPr>
                    <p:cNvCxnSpPr>
                      <a:cxnSpLocks/>
                      <a:stCxn id="4" idx="0"/>
                      <a:endCxn id="4" idx="2"/>
                    </p:cNvCxnSpPr>
                    <p:nvPr/>
                  </p:nvCxnSpPr>
                  <p:spPr>
                    <a:xfrm>
                      <a:off x="1274470" y="3129919"/>
                      <a:ext cx="0" cy="2039302"/>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9DD8773-31ED-433F-DB0A-FD7220E36D26}"/>
                        </a:ext>
                      </a:extLst>
                    </p:cNvPr>
                    <p:cNvCxnSpPr>
                      <a:cxnSpLocks/>
                    </p:cNvCxnSpPr>
                    <p:nvPr/>
                  </p:nvCxnSpPr>
                  <p:spPr>
                    <a:xfrm flipV="1">
                      <a:off x="1274467" y="4142862"/>
                      <a:ext cx="1260648" cy="6708"/>
                    </a:xfrm>
                    <a:prstGeom prst="line">
                      <a:avLst/>
                    </a:prstGeom>
                  </p:spPr>
                  <p:style>
                    <a:lnRef idx="1">
                      <a:schemeClr val="dk1"/>
                    </a:lnRef>
                    <a:fillRef idx="0">
                      <a:schemeClr val="dk1"/>
                    </a:fillRef>
                    <a:effectRef idx="0">
                      <a:schemeClr val="dk1"/>
                    </a:effectRef>
                    <a:fontRef idx="minor">
                      <a:schemeClr val="tx1"/>
                    </a:fontRef>
                  </p:style>
                </p:cxnSp>
              </p:grpSp>
              <p:sp>
                <p:nvSpPr>
                  <p:cNvPr id="15" name="テキスト ボックス 14">
                    <a:extLst>
                      <a:ext uri="{FF2B5EF4-FFF2-40B4-BE49-F238E27FC236}">
                        <a16:creationId xmlns:a16="http://schemas.microsoft.com/office/drawing/2014/main" id="{851F8C87-59DA-291D-E0AB-F190B13AFDE3}"/>
                      </a:ext>
                    </a:extLst>
                  </p:cNvPr>
                  <p:cNvSpPr txBox="1"/>
                  <p:nvPr/>
                </p:nvSpPr>
                <p:spPr>
                  <a:xfrm>
                    <a:off x="207666" y="3944218"/>
                    <a:ext cx="984739" cy="646331"/>
                  </a:xfrm>
                  <a:prstGeom prst="rect">
                    <a:avLst/>
                  </a:prstGeom>
                  <a:noFill/>
                </p:spPr>
                <p:txBody>
                  <a:bodyPr wrap="square" rtlCol="0">
                    <a:spAutoFit/>
                  </a:bodyPr>
                  <a:lstStyle/>
                  <a:p>
                    <a:r>
                      <a:rPr kumimoji="1" lang="ja-JP" altLang="en-US"/>
                      <a:t>資産</a:t>
                    </a:r>
                    <a:endParaRPr kumimoji="1" lang="en-US" altLang="ja-JP"/>
                  </a:p>
                  <a:p>
                    <a:r>
                      <a:rPr lang="en-US" altLang="ja-JP"/>
                      <a:t>100</a:t>
                    </a:r>
                    <a:r>
                      <a:rPr lang="ja-JP" altLang="en-US"/>
                      <a:t>万</a:t>
                    </a:r>
                    <a:endParaRPr kumimoji="1" lang="en-US" altLang="ja-JP"/>
                  </a:p>
                </p:txBody>
              </p:sp>
              <p:sp>
                <p:nvSpPr>
                  <p:cNvPr id="24" name="テキスト ボックス 23">
                    <a:extLst>
                      <a:ext uri="{FF2B5EF4-FFF2-40B4-BE49-F238E27FC236}">
                        <a16:creationId xmlns:a16="http://schemas.microsoft.com/office/drawing/2014/main" id="{59625E36-9802-61C0-5757-F6993ADCCC44}"/>
                      </a:ext>
                    </a:extLst>
                  </p:cNvPr>
                  <p:cNvSpPr txBox="1"/>
                  <p:nvPr/>
                </p:nvSpPr>
                <p:spPr>
                  <a:xfrm>
                    <a:off x="1528189" y="3436398"/>
                    <a:ext cx="1065125" cy="646331"/>
                  </a:xfrm>
                  <a:prstGeom prst="rect">
                    <a:avLst/>
                  </a:prstGeom>
                  <a:noFill/>
                </p:spPr>
                <p:txBody>
                  <a:bodyPr wrap="square" rtlCol="0">
                    <a:spAutoFit/>
                  </a:bodyPr>
                  <a:lstStyle/>
                  <a:p>
                    <a:r>
                      <a:rPr kumimoji="1" lang="ja-JP" altLang="en-US"/>
                      <a:t>負債</a:t>
                    </a:r>
                    <a:endParaRPr kumimoji="1" lang="en-US" altLang="ja-JP"/>
                  </a:p>
                  <a:p>
                    <a:r>
                      <a:rPr lang="en-US" altLang="ja-JP"/>
                      <a:t>50</a:t>
                    </a:r>
                    <a:r>
                      <a:rPr lang="ja-JP" altLang="en-US"/>
                      <a:t>万</a:t>
                    </a:r>
                    <a:endParaRPr kumimoji="1" lang="ja-JP" altLang="en-US"/>
                  </a:p>
                </p:txBody>
              </p:sp>
              <p:sp>
                <p:nvSpPr>
                  <p:cNvPr id="25" name="テキスト ボックス 24">
                    <a:extLst>
                      <a:ext uri="{FF2B5EF4-FFF2-40B4-BE49-F238E27FC236}">
                        <a16:creationId xmlns:a16="http://schemas.microsoft.com/office/drawing/2014/main" id="{74472092-04D7-0498-4242-1AF9B69D54DB}"/>
                      </a:ext>
                    </a:extLst>
                  </p:cNvPr>
                  <p:cNvSpPr txBox="1"/>
                  <p:nvPr/>
                </p:nvSpPr>
                <p:spPr>
                  <a:xfrm>
                    <a:off x="1459529" y="4445720"/>
                    <a:ext cx="1051723" cy="646331"/>
                  </a:xfrm>
                  <a:prstGeom prst="rect">
                    <a:avLst/>
                  </a:prstGeom>
                  <a:noFill/>
                </p:spPr>
                <p:txBody>
                  <a:bodyPr wrap="square" rtlCol="0">
                    <a:spAutoFit/>
                  </a:bodyPr>
                  <a:lstStyle/>
                  <a:p>
                    <a:r>
                      <a:rPr kumimoji="1" lang="ja-JP" altLang="en-US"/>
                      <a:t>純資産</a:t>
                    </a:r>
                    <a:endParaRPr kumimoji="1" lang="en-US" altLang="ja-JP"/>
                  </a:p>
                  <a:p>
                    <a:r>
                      <a:rPr lang="en-US" altLang="ja-JP"/>
                      <a:t>50</a:t>
                    </a:r>
                    <a:r>
                      <a:rPr lang="ja-JP" altLang="en-US"/>
                      <a:t>万</a:t>
                    </a:r>
                    <a:endParaRPr kumimoji="1" lang="ja-JP" altLang="en-US"/>
                  </a:p>
                </p:txBody>
              </p:sp>
            </p:grpSp>
            <p:sp>
              <p:nvSpPr>
                <p:cNvPr id="26" name="テキスト ボックス 25">
                  <a:extLst>
                    <a:ext uri="{FF2B5EF4-FFF2-40B4-BE49-F238E27FC236}">
                      <a16:creationId xmlns:a16="http://schemas.microsoft.com/office/drawing/2014/main" id="{84BED748-7CF6-0E8D-50A4-FBF7027B0751}"/>
                    </a:ext>
                  </a:extLst>
                </p:cNvPr>
                <p:cNvSpPr txBox="1"/>
                <p:nvPr/>
              </p:nvSpPr>
              <p:spPr>
                <a:xfrm>
                  <a:off x="1630776" y="2192832"/>
                  <a:ext cx="914399" cy="369332"/>
                </a:xfrm>
                <a:prstGeom prst="rect">
                  <a:avLst/>
                </a:prstGeom>
                <a:noFill/>
              </p:spPr>
              <p:txBody>
                <a:bodyPr wrap="square" rtlCol="0">
                  <a:spAutoFit/>
                </a:bodyPr>
                <a:lstStyle/>
                <a:p>
                  <a:r>
                    <a:rPr kumimoji="1" lang="en-US" altLang="ja-JP"/>
                    <a:t>A</a:t>
                  </a:r>
                  <a:r>
                    <a:rPr kumimoji="1" lang="ja-JP" altLang="en-US"/>
                    <a:t>社</a:t>
                  </a:r>
                </a:p>
              </p:txBody>
            </p:sp>
          </p:grpSp>
          <p:sp>
            <p:nvSpPr>
              <p:cNvPr id="38" name="テキスト ボックス 37">
                <a:extLst>
                  <a:ext uri="{FF2B5EF4-FFF2-40B4-BE49-F238E27FC236}">
                    <a16:creationId xmlns:a16="http://schemas.microsoft.com/office/drawing/2014/main" id="{7A49228E-4533-B3BC-8222-3F913E129BF7}"/>
                  </a:ext>
                </a:extLst>
              </p:cNvPr>
              <p:cNvSpPr txBox="1"/>
              <p:nvPr/>
            </p:nvSpPr>
            <p:spPr>
              <a:xfrm>
                <a:off x="3446510" y="2471720"/>
                <a:ext cx="1862293" cy="646331"/>
              </a:xfrm>
              <a:prstGeom prst="rect">
                <a:avLst/>
              </a:prstGeom>
              <a:noFill/>
            </p:spPr>
            <p:txBody>
              <a:bodyPr wrap="square" rtlCol="0">
                <a:spAutoFit/>
              </a:bodyPr>
              <a:lstStyle/>
              <a:p>
                <a:r>
                  <a:rPr kumimoji="1" lang="en-US" altLang="ja-JP"/>
                  <a:t>1000</a:t>
                </a:r>
                <a:r>
                  <a:rPr kumimoji="1" lang="ja-JP" altLang="en-US"/>
                  <a:t>株</a:t>
                </a:r>
                <a:endParaRPr kumimoji="1" lang="en-US" altLang="ja-JP"/>
              </a:p>
              <a:p>
                <a:r>
                  <a:rPr lang="ja-JP" altLang="en-US"/>
                  <a:t>株価</a:t>
                </a:r>
                <a:r>
                  <a:rPr lang="en-US" altLang="ja-JP"/>
                  <a:t>300</a:t>
                </a:r>
                <a:r>
                  <a:rPr lang="ja-JP" altLang="en-US"/>
                  <a:t>円</a:t>
                </a:r>
                <a:endParaRPr kumimoji="1" lang="ja-JP" altLang="en-US"/>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id="{F37CE3FF-CA96-56BE-6AC0-8F1B36C28858}"/>
                      </a:ext>
                    </a:extLst>
                  </p:cNvPr>
                  <p:cNvSpPr txBox="1"/>
                  <p:nvPr/>
                </p:nvSpPr>
                <p:spPr>
                  <a:xfrm>
                    <a:off x="139597" y="4798181"/>
                    <a:ext cx="4074604" cy="1269450"/>
                  </a:xfrm>
                  <a:prstGeom prst="rect">
                    <a:avLst/>
                  </a:prstGeom>
                  <a:noFill/>
                </p:spPr>
                <p:txBody>
                  <a:bodyPr wrap="square" rtlCol="0">
                    <a:spAutoFit/>
                  </a:bodyPr>
                  <a:lstStyle/>
                  <a:p>
                    <a:r>
                      <a:rPr lang="ja-JP" altLang="en-US"/>
                      <a:t>一株当たりの純資産＝</a:t>
                    </a:r>
                    <a:r>
                      <a:rPr lang="en-US" altLang="ja-JP"/>
                      <a:t> </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50</m:t>
                            </m:r>
                            <m:r>
                              <a:rPr lang="ja-JP" altLang="en-US" i="1">
                                <a:latin typeface="Cambria Math" panose="02040503050406030204" pitchFamily="18" charset="0"/>
                              </a:rPr>
                              <m:t>万</m:t>
                            </m:r>
                          </m:num>
                          <m:den>
                            <m:r>
                              <a:rPr lang="en-US" altLang="ja-JP" i="1">
                                <a:latin typeface="Cambria Math" panose="02040503050406030204" pitchFamily="18" charset="0"/>
                              </a:rPr>
                              <m:t>1000</m:t>
                            </m:r>
                            <m:r>
                              <a:rPr lang="ja-JP" altLang="en-US" i="1">
                                <a:latin typeface="Cambria Math" panose="02040503050406030204" pitchFamily="18" charset="0"/>
                              </a:rPr>
                              <m:t>株</m:t>
                            </m:r>
                          </m:den>
                        </m:f>
                      </m:oMath>
                    </a14:m>
                    <a:r>
                      <a:rPr lang="ja-JP" altLang="en-US"/>
                      <a:t>＝</a:t>
                    </a:r>
                    <a:r>
                      <a:rPr lang="en-US" altLang="ja-JP"/>
                      <a:t>500</a:t>
                    </a:r>
                    <a:r>
                      <a:rPr lang="ja-JP" altLang="en-US"/>
                      <a:t>円</a:t>
                    </a:r>
                    <a:endParaRPr lang="en-US" altLang="ja-JP"/>
                  </a:p>
                  <a:p>
                    <a:endParaRPr lang="en-US" altLang="ja-JP"/>
                  </a:p>
                  <a:p>
                    <a:r>
                      <a:rPr lang="en-US" altLang="ja-JP"/>
                      <a:t>B/P</a:t>
                    </a:r>
                    <a:r>
                      <a:rPr lang="ja-JP" altLang="en-US"/>
                      <a:t>＝</a:t>
                    </a:r>
                    <a:r>
                      <a:rPr lang="en-US" altLang="ja-JP"/>
                      <a:t> </a:t>
                    </a:r>
                    <a14:m>
                      <m:oMath xmlns:m="http://schemas.openxmlformats.org/officeDocument/2006/math">
                        <m:f>
                          <m:fPr>
                            <m:ctrlPr>
                              <a:rPr lang="en-US" altLang="ja-JP" i="1">
                                <a:latin typeface="Cambria Math" panose="02040503050406030204" pitchFamily="18" charset="0"/>
                              </a:rPr>
                            </m:ctrlPr>
                          </m:fPr>
                          <m:num>
                            <m:r>
                              <a:rPr lang="en-US" altLang="ja-JP" i="1">
                                <a:latin typeface="Cambria Math" panose="02040503050406030204" pitchFamily="18" charset="0"/>
                              </a:rPr>
                              <m:t>500</m:t>
                            </m:r>
                          </m:num>
                          <m:den>
                            <m:r>
                              <a:rPr lang="en-US" altLang="ja-JP" i="1">
                                <a:latin typeface="Cambria Math" panose="02040503050406030204" pitchFamily="18" charset="0"/>
                              </a:rPr>
                              <m:t>300</m:t>
                            </m:r>
                          </m:den>
                        </m:f>
                      </m:oMath>
                    </a14:m>
                    <a:r>
                      <a:rPr lang="en-US" altLang="ja-JP"/>
                      <a:t>=1.666…</a:t>
                    </a:r>
                    <a:endParaRPr lang="ja-JP" altLang="en-US"/>
                  </a:p>
                </p:txBody>
              </p:sp>
            </mc:Choice>
            <mc:Fallback xmlns="">
              <p:sp>
                <p:nvSpPr>
                  <p:cNvPr id="40" name="テキスト ボックス 39">
                    <a:extLst>
                      <a:ext uri="{FF2B5EF4-FFF2-40B4-BE49-F238E27FC236}">
                        <a16:creationId xmlns:a16="http://schemas.microsoft.com/office/drawing/2014/main" id="{F37CE3FF-CA96-56BE-6AC0-8F1B36C28858}"/>
                      </a:ext>
                    </a:extLst>
                  </p:cNvPr>
                  <p:cNvSpPr txBox="1">
                    <a:spLocks noRot="1" noChangeAspect="1" noMove="1" noResize="1" noEditPoints="1" noAdjustHandles="1" noChangeArrowheads="1" noChangeShapeType="1" noTextEdit="1"/>
                  </p:cNvSpPr>
                  <p:nvPr/>
                </p:nvSpPr>
                <p:spPr>
                  <a:xfrm>
                    <a:off x="139597" y="4798181"/>
                    <a:ext cx="4074604" cy="1269450"/>
                  </a:xfrm>
                  <a:prstGeom prst="rect">
                    <a:avLst/>
                  </a:prstGeom>
                  <a:blipFill>
                    <a:blip r:embed="rId4"/>
                    <a:stretch>
                      <a:fillRect l="-1198" b="-2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0E8AFB4C-8ECA-8066-6CAB-5410F98F4FFB}"/>
                      </a:ext>
                    </a:extLst>
                  </p:cNvPr>
                  <p:cNvSpPr txBox="1"/>
                  <p:nvPr/>
                </p:nvSpPr>
                <p:spPr>
                  <a:xfrm>
                    <a:off x="4297936" y="4863512"/>
                    <a:ext cx="4201886" cy="1290033"/>
                  </a:xfrm>
                  <a:prstGeom prst="rect">
                    <a:avLst/>
                  </a:prstGeom>
                  <a:noFill/>
                </p:spPr>
                <p:txBody>
                  <a:bodyPr wrap="square">
                    <a:spAutoFit/>
                  </a:bodyPr>
                  <a:lstStyle/>
                  <a:p>
                    <a:r>
                      <a:rPr lang="ja-JP" altLang="en-US"/>
                      <a:t>一株当たりの純資産＝</a:t>
                    </a:r>
                    <a:r>
                      <a:rPr lang="en-US" altLang="ja-JP"/>
                      <a:t> </a:t>
                    </a:r>
                    <a14:m>
                      <m:oMath xmlns:m="http://schemas.openxmlformats.org/officeDocument/2006/math">
                        <m:f>
                          <m:fPr>
                            <m:ctrlPr>
                              <a:rPr lang="en-US" altLang="ja-JP" i="1">
                                <a:latin typeface="Cambria Math" panose="02040503050406030204" pitchFamily="18" charset="0"/>
                              </a:rPr>
                            </m:ctrlPr>
                          </m:fPr>
                          <m:num>
                            <m:r>
                              <a:rPr lang="en-US" altLang="ja-JP" b="0" i="1" smtClean="0">
                                <a:latin typeface="Cambria Math" panose="02040503050406030204" pitchFamily="18" charset="0"/>
                              </a:rPr>
                              <m:t>25</m:t>
                            </m:r>
                            <m:r>
                              <a:rPr lang="ja-JP" altLang="en-US" i="1">
                                <a:latin typeface="Cambria Math" panose="02040503050406030204" pitchFamily="18" charset="0"/>
                              </a:rPr>
                              <m:t>万</m:t>
                            </m:r>
                          </m:num>
                          <m:den>
                            <m:r>
                              <a:rPr lang="en-US" altLang="ja-JP" i="1">
                                <a:latin typeface="Cambria Math" panose="02040503050406030204" pitchFamily="18" charset="0"/>
                              </a:rPr>
                              <m:t>1000</m:t>
                            </m:r>
                            <m:r>
                              <a:rPr lang="ja-JP" altLang="en-US" i="1">
                                <a:latin typeface="Cambria Math" panose="02040503050406030204" pitchFamily="18" charset="0"/>
                              </a:rPr>
                              <m:t>株</m:t>
                            </m:r>
                          </m:den>
                        </m:f>
                      </m:oMath>
                    </a14:m>
                    <a:r>
                      <a:rPr lang="ja-JP" altLang="en-US"/>
                      <a:t>＝</a:t>
                    </a:r>
                    <a:r>
                      <a:rPr lang="en-US" altLang="ja-JP"/>
                      <a:t>250</a:t>
                    </a:r>
                    <a:r>
                      <a:rPr lang="ja-JP" altLang="en-US"/>
                      <a:t>円</a:t>
                    </a:r>
                    <a:endParaRPr lang="en-US" altLang="ja-JP"/>
                  </a:p>
                  <a:p>
                    <a:endParaRPr lang="en-US" altLang="ja-JP"/>
                  </a:p>
                  <a:p>
                    <a:r>
                      <a:rPr lang="en-US" altLang="ja-JP"/>
                      <a:t>B/P</a:t>
                    </a:r>
                    <a:r>
                      <a:rPr lang="ja-JP" altLang="en-US"/>
                      <a:t>＝</a:t>
                    </a:r>
                    <a:r>
                      <a:rPr lang="en-US" altLang="ja-JP"/>
                      <a:t> </a:t>
                    </a:r>
                    <a14:m>
                      <m:oMath xmlns:m="http://schemas.openxmlformats.org/officeDocument/2006/math">
                        <m:f>
                          <m:fPr>
                            <m:ctrlPr>
                              <a:rPr lang="en-US" altLang="ja-JP" i="1">
                                <a:latin typeface="Cambria Math" panose="02040503050406030204" pitchFamily="18" charset="0"/>
                              </a:rPr>
                            </m:ctrlPr>
                          </m:fPr>
                          <m:num>
                            <m:r>
                              <a:rPr lang="en-US" altLang="ja-JP" b="0" i="1" smtClean="0">
                                <a:latin typeface="Cambria Math" panose="02040503050406030204" pitchFamily="18" charset="0"/>
                              </a:rPr>
                              <m:t>250</m:t>
                            </m:r>
                          </m:num>
                          <m:den>
                            <m:r>
                              <a:rPr lang="en-US" altLang="ja-JP" i="1">
                                <a:latin typeface="Cambria Math" panose="02040503050406030204" pitchFamily="18" charset="0"/>
                              </a:rPr>
                              <m:t>300</m:t>
                            </m:r>
                          </m:den>
                        </m:f>
                      </m:oMath>
                    </a14:m>
                    <a:r>
                      <a:rPr lang="en-US" altLang="ja-JP"/>
                      <a:t>=0.833…</a:t>
                    </a:r>
                    <a:endParaRPr lang="ja-JP" altLang="en-US"/>
                  </a:p>
                </p:txBody>
              </p:sp>
            </mc:Choice>
            <mc:Fallback xmlns="">
              <p:sp>
                <p:nvSpPr>
                  <p:cNvPr id="44" name="テキスト ボックス 43">
                    <a:extLst>
                      <a:ext uri="{FF2B5EF4-FFF2-40B4-BE49-F238E27FC236}">
                        <a16:creationId xmlns:a16="http://schemas.microsoft.com/office/drawing/2014/main" id="{0E8AFB4C-8ECA-8066-6CAB-5410F98F4FFB}"/>
                      </a:ext>
                    </a:extLst>
                  </p:cNvPr>
                  <p:cNvSpPr txBox="1">
                    <a:spLocks noRot="1" noChangeAspect="1" noMove="1" noResize="1" noEditPoints="1" noAdjustHandles="1" noChangeArrowheads="1" noChangeShapeType="1" noTextEdit="1"/>
                  </p:cNvSpPr>
                  <p:nvPr/>
                </p:nvSpPr>
                <p:spPr>
                  <a:xfrm>
                    <a:off x="4297936" y="4863512"/>
                    <a:ext cx="4201886" cy="1290033"/>
                  </a:xfrm>
                  <a:prstGeom prst="rect">
                    <a:avLst/>
                  </a:prstGeom>
                  <a:blipFill>
                    <a:blip r:embed="rId5"/>
                    <a:stretch>
                      <a:fillRect l="-1161" b="-943"/>
                    </a:stretch>
                  </a:blipFill>
                </p:spPr>
                <p:txBody>
                  <a:bodyPr/>
                  <a:lstStyle/>
                  <a:p>
                    <a:r>
                      <a:rPr lang="en-US">
                        <a:noFill/>
                      </a:rPr>
                      <a:t> </a:t>
                    </a:r>
                  </a:p>
                </p:txBody>
              </p:sp>
            </mc:Fallback>
          </mc:AlternateContent>
          <p:grpSp>
            <p:nvGrpSpPr>
              <p:cNvPr id="51" name="グループ化 50">
                <a:extLst>
                  <a:ext uri="{FF2B5EF4-FFF2-40B4-BE49-F238E27FC236}">
                    <a16:creationId xmlns:a16="http://schemas.microsoft.com/office/drawing/2014/main" id="{80F5AF85-BDFD-7D15-5508-850E98B6EC21}"/>
                  </a:ext>
                </a:extLst>
              </p:cNvPr>
              <p:cNvGrpSpPr/>
              <p:nvPr/>
            </p:nvGrpSpPr>
            <p:grpSpPr>
              <a:xfrm>
                <a:off x="4860480" y="2226493"/>
                <a:ext cx="2725282" cy="2417934"/>
                <a:chOff x="618401" y="2192832"/>
                <a:chExt cx="2603359" cy="2417934"/>
              </a:xfrm>
            </p:grpSpPr>
            <p:grpSp>
              <p:nvGrpSpPr>
                <p:cNvPr id="52" name="グループ化 51">
                  <a:extLst>
                    <a:ext uri="{FF2B5EF4-FFF2-40B4-BE49-F238E27FC236}">
                      <a16:creationId xmlns:a16="http://schemas.microsoft.com/office/drawing/2014/main" id="{28FF161A-4B4C-C0E4-E052-0F3286003336}"/>
                    </a:ext>
                  </a:extLst>
                </p:cNvPr>
                <p:cNvGrpSpPr/>
                <p:nvPr/>
              </p:nvGrpSpPr>
              <p:grpSpPr>
                <a:xfrm>
                  <a:off x="618401" y="2558543"/>
                  <a:ext cx="2603359" cy="2052223"/>
                  <a:chOff x="-10045" y="3129919"/>
                  <a:chExt cx="2603359" cy="2052223"/>
                </a:xfrm>
              </p:grpSpPr>
              <p:grpSp>
                <p:nvGrpSpPr>
                  <p:cNvPr id="54" name="グループ化 53">
                    <a:extLst>
                      <a:ext uri="{FF2B5EF4-FFF2-40B4-BE49-F238E27FC236}">
                        <a16:creationId xmlns:a16="http://schemas.microsoft.com/office/drawing/2014/main" id="{B6B103F5-0D12-2525-91B3-C75EE5E631F0}"/>
                      </a:ext>
                    </a:extLst>
                  </p:cNvPr>
                  <p:cNvGrpSpPr/>
                  <p:nvPr/>
                </p:nvGrpSpPr>
                <p:grpSpPr>
                  <a:xfrm>
                    <a:off x="-10045" y="3129919"/>
                    <a:ext cx="2569029" cy="2039302"/>
                    <a:chOff x="-10045" y="3129919"/>
                    <a:chExt cx="2569029" cy="2039302"/>
                  </a:xfrm>
                </p:grpSpPr>
                <p:sp>
                  <p:nvSpPr>
                    <p:cNvPr id="58" name="正方形/長方形 57">
                      <a:extLst>
                        <a:ext uri="{FF2B5EF4-FFF2-40B4-BE49-F238E27FC236}">
                          <a16:creationId xmlns:a16="http://schemas.microsoft.com/office/drawing/2014/main" id="{E6786F9A-5E2E-EB75-F57F-721592CE780B}"/>
                        </a:ext>
                      </a:extLst>
                    </p:cNvPr>
                    <p:cNvSpPr/>
                    <p:nvPr/>
                  </p:nvSpPr>
                  <p:spPr>
                    <a:xfrm>
                      <a:off x="-10045" y="3129919"/>
                      <a:ext cx="2569029" cy="20393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9" name="直線コネクタ 58">
                      <a:extLst>
                        <a:ext uri="{FF2B5EF4-FFF2-40B4-BE49-F238E27FC236}">
                          <a16:creationId xmlns:a16="http://schemas.microsoft.com/office/drawing/2014/main" id="{8C9978AE-AE78-B892-0227-F9F48BD44955}"/>
                        </a:ext>
                      </a:extLst>
                    </p:cNvPr>
                    <p:cNvCxnSpPr>
                      <a:cxnSpLocks/>
                      <a:stCxn id="58" idx="0"/>
                      <a:endCxn id="58" idx="2"/>
                    </p:cNvCxnSpPr>
                    <p:nvPr/>
                  </p:nvCxnSpPr>
                  <p:spPr>
                    <a:xfrm>
                      <a:off x="1274470" y="3129919"/>
                      <a:ext cx="0" cy="2039302"/>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2BA17E38-F609-91AE-9654-2C1F16FA556F}"/>
                        </a:ext>
                      </a:extLst>
                    </p:cNvPr>
                    <p:cNvCxnSpPr>
                      <a:cxnSpLocks/>
                    </p:cNvCxnSpPr>
                    <p:nvPr/>
                  </p:nvCxnSpPr>
                  <p:spPr>
                    <a:xfrm flipV="1">
                      <a:off x="1286404" y="4468075"/>
                      <a:ext cx="1260648" cy="6708"/>
                    </a:xfrm>
                    <a:prstGeom prst="line">
                      <a:avLst/>
                    </a:prstGeom>
                  </p:spPr>
                  <p:style>
                    <a:lnRef idx="1">
                      <a:schemeClr val="dk1"/>
                    </a:lnRef>
                    <a:fillRef idx="0">
                      <a:schemeClr val="dk1"/>
                    </a:fillRef>
                    <a:effectRef idx="0">
                      <a:schemeClr val="dk1"/>
                    </a:effectRef>
                    <a:fontRef idx="minor">
                      <a:schemeClr val="tx1"/>
                    </a:fontRef>
                  </p:style>
                </p:cxnSp>
              </p:grpSp>
              <p:sp>
                <p:nvSpPr>
                  <p:cNvPr id="55" name="テキスト ボックス 54">
                    <a:extLst>
                      <a:ext uri="{FF2B5EF4-FFF2-40B4-BE49-F238E27FC236}">
                        <a16:creationId xmlns:a16="http://schemas.microsoft.com/office/drawing/2014/main" id="{1CBB4DF7-7414-4C27-C57B-9588FCD5A02D}"/>
                      </a:ext>
                    </a:extLst>
                  </p:cNvPr>
                  <p:cNvSpPr txBox="1"/>
                  <p:nvPr/>
                </p:nvSpPr>
                <p:spPr>
                  <a:xfrm>
                    <a:off x="207666" y="3944218"/>
                    <a:ext cx="984739" cy="646331"/>
                  </a:xfrm>
                  <a:prstGeom prst="rect">
                    <a:avLst/>
                  </a:prstGeom>
                  <a:noFill/>
                </p:spPr>
                <p:txBody>
                  <a:bodyPr wrap="square" rtlCol="0">
                    <a:spAutoFit/>
                  </a:bodyPr>
                  <a:lstStyle/>
                  <a:p>
                    <a:r>
                      <a:rPr kumimoji="1" lang="ja-JP" altLang="en-US"/>
                      <a:t>資産</a:t>
                    </a:r>
                    <a:endParaRPr kumimoji="1" lang="en-US" altLang="ja-JP"/>
                  </a:p>
                  <a:p>
                    <a:r>
                      <a:rPr lang="en-US" altLang="ja-JP"/>
                      <a:t>100</a:t>
                    </a:r>
                    <a:r>
                      <a:rPr lang="ja-JP" altLang="en-US"/>
                      <a:t>万</a:t>
                    </a:r>
                    <a:endParaRPr kumimoji="1" lang="en-US" altLang="ja-JP"/>
                  </a:p>
                </p:txBody>
              </p:sp>
              <p:sp>
                <p:nvSpPr>
                  <p:cNvPr id="56" name="テキスト ボックス 55">
                    <a:extLst>
                      <a:ext uri="{FF2B5EF4-FFF2-40B4-BE49-F238E27FC236}">
                        <a16:creationId xmlns:a16="http://schemas.microsoft.com/office/drawing/2014/main" id="{8930A65C-1313-DAF6-3563-985877A03A35}"/>
                      </a:ext>
                    </a:extLst>
                  </p:cNvPr>
                  <p:cNvSpPr txBox="1"/>
                  <p:nvPr/>
                </p:nvSpPr>
                <p:spPr>
                  <a:xfrm>
                    <a:off x="1528189" y="3436398"/>
                    <a:ext cx="1065125" cy="646331"/>
                  </a:xfrm>
                  <a:prstGeom prst="rect">
                    <a:avLst/>
                  </a:prstGeom>
                  <a:noFill/>
                </p:spPr>
                <p:txBody>
                  <a:bodyPr wrap="square" rtlCol="0">
                    <a:spAutoFit/>
                  </a:bodyPr>
                  <a:lstStyle/>
                  <a:p>
                    <a:r>
                      <a:rPr kumimoji="1" lang="ja-JP" altLang="en-US"/>
                      <a:t>負債</a:t>
                    </a:r>
                    <a:endParaRPr kumimoji="1" lang="en-US" altLang="ja-JP"/>
                  </a:p>
                  <a:p>
                    <a:r>
                      <a:rPr lang="en-US" altLang="ja-JP"/>
                      <a:t>75</a:t>
                    </a:r>
                    <a:r>
                      <a:rPr lang="ja-JP" altLang="en-US"/>
                      <a:t>万</a:t>
                    </a:r>
                    <a:endParaRPr kumimoji="1" lang="ja-JP" altLang="en-US"/>
                  </a:p>
                </p:txBody>
              </p:sp>
              <p:sp>
                <p:nvSpPr>
                  <p:cNvPr id="57" name="テキスト ボックス 56">
                    <a:extLst>
                      <a:ext uri="{FF2B5EF4-FFF2-40B4-BE49-F238E27FC236}">
                        <a16:creationId xmlns:a16="http://schemas.microsoft.com/office/drawing/2014/main" id="{65B6A6E6-F8E5-0FCD-C8C2-074306C88113}"/>
                      </a:ext>
                    </a:extLst>
                  </p:cNvPr>
                  <p:cNvSpPr txBox="1"/>
                  <p:nvPr/>
                </p:nvSpPr>
                <p:spPr>
                  <a:xfrm>
                    <a:off x="1507261" y="4535811"/>
                    <a:ext cx="1051723" cy="646331"/>
                  </a:xfrm>
                  <a:prstGeom prst="rect">
                    <a:avLst/>
                  </a:prstGeom>
                  <a:noFill/>
                </p:spPr>
                <p:txBody>
                  <a:bodyPr wrap="square" rtlCol="0">
                    <a:spAutoFit/>
                  </a:bodyPr>
                  <a:lstStyle/>
                  <a:p>
                    <a:r>
                      <a:rPr kumimoji="1" lang="ja-JP" altLang="en-US"/>
                      <a:t>純資産</a:t>
                    </a:r>
                    <a:endParaRPr kumimoji="1" lang="en-US" altLang="ja-JP"/>
                  </a:p>
                  <a:p>
                    <a:r>
                      <a:rPr lang="en-US" altLang="ja-JP"/>
                      <a:t>25</a:t>
                    </a:r>
                    <a:r>
                      <a:rPr lang="ja-JP" altLang="en-US"/>
                      <a:t>万</a:t>
                    </a:r>
                    <a:endParaRPr kumimoji="1" lang="ja-JP" altLang="en-US"/>
                  </a:p>
                </p:txBody>
              </p:sp>
            </p:grpSp>
            <p:sp>
              <p:nvSpPr>
                <p:cNvPr id="53" name="テキスト ボックス 52">
                  <a:extLst>
                    <a:ext uri="{FF2B5EF4-FFF2-40B4-BE49-F238E27FC236}">
                      <a16:creationId xmlns:a16="http://schemas.microsoft.com/office/drawing/2014/main" id="{C504067C-A315-82D9-3D4B-07E0B5E3E9EC}"/>
                    </a:ext>
                  </a:extLst>
                </p:cNvPr>
                <p:cNvSpPr txBox="1"/>
                <p:nvPr/>
              </p:nvSpPr>
              <p:spPr>
                <a:xfrm>
                  <a:off x="1630776" y="2192832"/>
                  <a:ext cx="914399" cy="369332"/>
                </a:xfrm>
                <a:prstGeom prst="rect">
                  <a:avLst/>
                </a:prstGeom>
                <a:noFill/>
              </p:spPr>
              <p:txBody>
                <a:bodyPr wrap="square" rtlCol="0">
                  <a:spAutoFit/>
                </a:bodyPr>
                <a:lstStyle/>
                <a:p>
                  <a:r>
                    <a:rPr lang="en-US" altLang="ja-JP"/>
                    <a:t>B</a:t>
                  </a:r>
                  <a:r>
                    <a:rPr kumimoji="1" lang="ja-JP" altLang="en-US"/>
                    <a:t>社</a:t>
                  </a:r>
                </a:p>
              </p:txBody>
            </p:sp>
          </p:grpSp>
          <p:sp>
            <p:nvSpPr>
              <p:cNvPr id="61" name="テキスト ボックス 60">
                <a:extLst>
                  <a:ext uri="{FF2B5EF4-FFF2-40B4-BE49-F238E27FC236}">
                    <a16:creationId xmlns:a16="http://schemas.microsoft.com/office/drawing/2014/main" id="{4F3FDD46-E39A-98A1-45F3-39840DF7FC15}"/>
                  </a:ext>
                </a:extLst>
              </p:cNvPr>
              <p:cNvSpPr txBox="1"/>
              <p:nvPr/>
            </p:nvSpPr>
            <p:spPr>
              <a:xfrm>
                <a:off x="1500224" y="6286644"/>
                <a:ext cx="861139" cy="461665"/>
              </a:xfrm>
              <a:prstGeom prst="rect">
                <a:avLst/>
              </a:prstGeom>
              <a:noFill/>
            </p:spPr>
            <p:txBody>
              <a:bodyPr wrap="square" rtlCol="0">
                <a:spAutoFit/>
              </a:bodyPr>
              <a:lstStyle/>
              <a:p>
                <a:r>
                  <a:rPr lang="ja-JP" altLang="en-US" sz="2400"/>
                  <a:t>割安</a:t>
                </a:r>
                <a:endParaRPr kumimoji="1" lang="ja-JP" altLang="en-US" sz="2400"/>
              </a:p>
            </p:txBody>
          </p:sp>
          <p:sp>
            <p:nvSpPr>
              <p:cNvPr id="62" name="テキスト ボックス 61">
                <a:extLst>
                  <a:ext uri="{FF2B5EF4-FFF2-40B4-BE49-F238E27FC236}">
                    <a16:creationId xmlns:a16="http://schemas.microsoft.com/office/drawing/2014/main" id="{47D062D1-6076-878E-257C-A22DDE8C14B4}"/>
                  </a:ext>
                </a:extLst>
              </p:cNvPr>
              <p:cNvSpPr txBox="1"/>
              <p:nvPr/>
            </p:nvSpPr>
            <p:spPr>
              <a:xfrm>
                <a:off x="5676132" y="6286644"/>
                <a:ext cx="1083026" cy="461665"/>
              </a:xfrm>
              <a:prstGeom prst="rect">
                <a:avLst/>
              </a:prstGeom>
              <a:noFill/>
            </p:spPr>
            <p:txBody>
              <a:bodyPr wrap="square" rtlCol="0">
                <a:spAutoFit/>
              </a:bodyPr>
              <a:lstStyle/>
              <a:p>
                <a:r>
                  <a:rPr kumimoji="1" lang="ja-JP" altLang="en-US" sz="2400"/>
                  <a:t>割高</a:t>
                </a:r>
              </a:p>
            </p:txBody>
          </p:sp>
        </p:grpSp>
      </p:grpSp>
    </p:spTree>
    <p:extLst>
      <p:ext uri="{BB962C8B-B14F-4D97-AF65-F5344CB8AC3E}">
        <p14:creationId xmlns:p14="http://schemas.microsoft.com/office/powerpoint/2010/main" val="2182702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8736A2A-C033-E8E0-1176-743F3B977B57}"/>
              </a:ext>
            </a:extLst>
          </p:cNvPr>
          <p:cNvSpPr txBox="1"/>
          <p:nvPr/>
        </p:nvSpPr>
        <p:spPr>
          <a:xfrm>
            <a:off x="626918" y="564573"/>
            <a:ext cx="10938163" cy="5078313"/>
          </a:xfrm>
          <a:prstGeom prst="rect">
            <a:avLst/>
          </a:prstGeom>
          <a:noFill/>
        </p:spPr>
        <p:txBody>
          <a:bodyPr wrap="square" rtlCol="0">
            <a:spAutoFit/>
          </a:bodyPr>
          <a:lstStyle/>
          <a:p>
            <a:r>
              <a:rPr kumimoji="1" lang="ja-JP" altLang="en-US" b="1" dirty="0"/>
              <a:t>マネジャーストラクチャー</a:t>
            </a:r>
            <a:endParaRPr kumimoji="1" lang="en-US" altLang="ja-JP" b="1" dirty="0"/>
          </a:p>
          <a:p>
            <a:r>
              <a:rPr kumimoji="1" lang="ja-JP" altLang="en-US" dirty="0"/>
              <a:t>→運用資産をどのような種類の運用機関（マネジャー）に、どのように配分するのかという構成（ストラクチャー）の決定、およびそのプロセスをいう。</a:t>
            </a:r>
            <a:endParaRPr kumimoji="1" lang="en-US" altLang="ja-JP" dirty="0"/>
          </a:p>
          <a:p>
            <a:endParaRPr lang="en-US" altLang="ja-JP" dirty="0"/>
          </a:p>
          <a:p>
            <a:r>
              <a:rPr kumimoji="1" lang="ja-JP" altLang="en-US" b="1" dirty="0"/>
              <a:t>ベンチマーク</a:t>
            </a:r>
            <a:endParaRPr kumimoji="1" lang="en-US" altLang="ja-JP" b="1" dirty="0"/>
          </a:p>
          <a:p>
            <a:r>
              <a:rPr lang="ja-JP" altLang="en-US" dirty="0"/>
              <a:t>→</a:t>
            </a:r>
            <a:r>
              <a:rPr lang="ja-JP" altLang="en-US" b="0" i="0" dirty="0">
                <a:solidFill>
                  <a:srgbClr val="333333"/>
                </a:solidFill>
                <a:effectLst/>
                <a:latin typeface="ヒラギノ角ゴ Pro W3"/>
              </a:rPr>
              <a:t>「ベンチマーク」とは、その投資信託が運用する際に目標とする基準のこと。 通常、指数はその市場の平均とみなされるので、その指数に対して上回る運用成績であれば、ファンドマネージャーの腕がよかったといえる。</a:t>
            </a:r>
            <a:endParaRPr lang="en-US" altLang="ja-JP" dirty="0"/>
          </a:p>
          <a:p>
            <a:endParaRPr kumimoji="1" lang="en-US" altLang="ja-JP" dirty="0"/>
          </a:p>
          <a:p>
            <a:r>
              <a:rPr lang="en-US" altLang="ja-JP" b="1" dirty="0"/>
              <a:t>TOPIX</a:t>
            </a:r>
          </a:p>
          <a:p>
            <a:r>
              <a:rPr kumimoji="1" lang="ja-JP" altLang="en-US" dirty="0"/>
              <a:t>→東証株価指数と呼ばれ、</a:t>
            </a:r>
            <a:r>
              <a:rPr kumimoji="1" lang="en-US" altLang="ja-JP" dirty="0"/>
              <a:t>1968</a:t>
            </a:r>
            <a:r>
              <a:rPr kumimoji="1" lang="ja-JP" altLang="en-US" dirty="0"/>
              <a:t>年</a:t>
            </a:r>
            <a:r>
              <a:rPr kumimoji="1" lang="en-US" altLang="ja-JP" dirty="0"/>
              <a:t>1</a:t>
            </a:r>
            <a:r>
              <a:rPr kumimoji="1" lang="ja-JP" altLang="en-US" dirty="0"/>
              <a:t>月</a:t>
            </a:r>
            <a:r>
              <a:rPr kumimoji="1" lang="en-US" altLang="ja-JP" dirty="0"/>
              <a:t>4</a:t>
            </a:r>
            <a:r>
              <a:rPr kumimoji="1" lang="ja-JP" altLang="en-US" dirty="0"/>
              <a:t>日に記録された時価総額（株価</a:t>
            </a:r>
            <a:r>
              <a:rPr kumimoji="1" lang="en-US" altLang="ja-JP" dirty="0"/>
              <a:t>×</a:t>
            </a:r>
            <a:r>
              <a:rPr kumimoji="1" lang="ja-JP" altLang="en-US" dirty="0"/>
              <a:t>発行済み株式数）を基準指数</a:t>
            </a:r>
            <a:r>
              <a:rPr kumimoji="1" lang="en-US" altLang="ja-JP" dirty="0"/>
              <a:t>100</a:t>
            </a:r>
            <a:r>
              <a:rPr kumimoji="1" lang="ja-JP" altLang="en-US" dirty="0"/>
              <a:t>ポイントとし、この基準指数を用いて算出される。表示単位はポイント。</a:t>
            </a:r>
            <a:endParaRPr kumimoji="1" lang="en-US" altLang="ja-JP" dirty="0"/>
          </a:p>
          <a:p>
            <a:endParaRPr lang="en-US" altLang="ja-JP" dirty="0"/>
          </a:p>
          <a:p>
            <a:r>
              <a:rPr kumimoji="1" lang="ja-JP" altLang="en-US" b="1" dirty="0"/>
              <a:t>アクティブ運用</a:t>
            </a:r>
            <a:endParaRPr kumimoji="1" lang="en-US" altLang="ja-JP" b="1" dirty="0"/>
          </a:p>
          <a:p>
            <a:r>
              <a:rPr lang="ja-JP" altLang="en-US" dirty="0"/>
              <a:t>→ベンチマークを上回るリターンを目指す。</a:t>
            </a:r>
            <a:endParaRPr lang="en-US" altLang="ja-JP" dirty="0"/>
          </a:p>
          <a:p>
            <a:endParaRPr kumimoji="1" lang="en-US" altLang="ja-JP" dirty="0"/>
          </a:p>
          <a:p>
            <a:r>
              <a:rPr lang="ja-JP" altLang="en-US" b="1" dirty="0"/>
              <a:t>パッシブ運用</a:t>
            </a:r>
            <a:endParaRPr lang="en-US" altLang="ja-JP" b="1" dirty="0"/>
          </a:p>
          <a:p>
            <a:r>
              <a:rPr kumimoji="1" lang="ja-JP" altLang="en-US" dirty="0"/>
              <a:t>→ベンチマークと同等のリターンを目指す。</a:t>
            </a:r>
          </a:p>
        </p:txBody>
      </p:sp>
    </p:spTree>
    <p:extLst>
      <p:ext uri="{BB962C8B-B14F-4D97-AF65-F5344CB8AC3E}">
        <p14:creationId xmlns:p14="http://schemas.microsoft.com/office/powerpoint/2010/main" val="242066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D5263D3F-8347-0689-2495-C3175A65BC83}"/>
              </a:ext>
            </a:extLst>
          </p:cNvPr>
          <p:cNvSpPr/>
          <p:nvPr/>
        </p:nvSpPr>
        <p:spPr>
          <a:xfrm>
            <a:off x="441396" y="4244621"/>
            <a:ext cx="5807004" cy="23057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54DE7981-9900-FACE-CA0F-B76A17467742}"/>
                  </a:ext>
                </a:extLst>
              </p:cNvPr>
              <p:cNvSpPr txBox="1"/>
              <p:nvPr/>
            </p:nvSpPr>
            <p:spPr>
              <a:xfrm>
                <a:off x="441396" y="228599"/>
                <a:ext cx="10972800" cy="2691763"/>
              </a:xfrm>
              <a:prstGeom prst="rect">
                <a:avLst/>
              </a:prstGeom>
              <a:noFill/>
            </p:spPr>
            <p:txBody>
              <a:bodyPr wrap="square" rtlCol="0">
                <a:spAutoFit/>
              </a:bodyPr>
              <a:lstStyle/>
              <a:p>
                <a14:m>
                  <m:oMath xmlns:m="http://schemas.openxmlformats.org/officeDocument/2006/math">
                    <m:sSub>
                      <m:sSubPr>
                        <m:ctrlPr>
                          <a:rPr lang="en-US" altLang="ja-JP" sz="1800" i="1" smtClean="0">
                            <a:latin typeface="Cambria Math" panose="02040503050406030204" pitchFamily="18" charset="0"/>
                          </a:rPr>
                        </m:ctrlPr>
                      </m:sSubPr>
                      <m:e>
                        <m:r>
                          <a:rPr lang="ja-JP" altLang="en-US" sz="1800" i="1">
                            <a:latin typeface="Cambria Math" panose="02040503050406030204" pitchFamily="18" charset="0"/>
                          </a:rPr>
                          <m:t>★</m:t>
                        </m:r>
                        <m:r>
                          <m:rPr>
                            <m:sty m:val="p"/>
                          </m:rPr>
                          <a:rPr lang="en-US" altLang="ja-JP" i="1">
                            <a:latin typeface="Cambria Math" panose="02040503050406030204" pitchFamily="18" charset="0"/>
                          </a:rPr>
                          <m:t>β</m:t>
                        </m:r>
                      </m:e>
                      <m:sub>
                        <m:r>
                          <m:rPr>
                            <m:sty m:val="p"/>
                          </m:rPr>
                          <a:rPr lang="en-US" altLang="ja-JP" sz="1800" i="1" smtClean="0">
                            <a:latin typeface="Cambria Math" panose="02040503050406030204" pitchFamily="18" charset="0"/>
                          </a:rPr>
                          <m:t>MKT</m:t>
                        </m:r>
                      </m:sub>
                    </m:sSub>
                  </m:oMath>
                </a14:m>
                <a:r>
                  <a:rPr kumimoji="1" lang="en-US" altLang="ja-JP" sz="1800" dirty="0"/>
                  <a:t>,</a:t>
                </a:r>
                <a:r>
                  <a:rPr lang="en-US" altLang="ja-JP" sz="1800" dirty="0"/>
                  <a:t> </a:t>
                </a:r>
                <a14:m>
                  <m:oMath xmlns:m="http://schemas.openxmlformats.org/officeDocument/2006/math">
                    <m:sSub>
                      <m:sSubPr>
                        <m:ctrlPr>
                          <a:rPr lang="en-US" altLang="ja-JP" sz="1800"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sz="1800" i="1">
                            <a:latin typeface="Cambria Math" panose="02040503050406030204" pitchFamily="18" charset="0"/>
                          </a:rPr>
                          <m:t>SMB</m:t>
                        </m:r>
                      </m:sub>
                    </m:sSub>
                  </m:oMath>
                </a14:m>
                <a:r>
                  <a:rPr kumimoji="1" lang="en-US" altLang="ja-JP" sz="1800" dirty="0"/>
                  <a:t>,</a:t>
                </a:r>
                <a:r>
                  <a:rPr lang="en-US" altLang="ja-JP" sz="1800" dirty="0"/>
                  <a:t> </a:t>
                </a:r>
                <a14:m>
                  <m:oMath xmlns:m="http://schemas.openxmlformats.org/officeDocument/2006/math">
                    <m:sSub>
                      <m:sSubPr>
                        <m:ctrlPr>
                          <a:rPr lang="en-US" altLang="ja-JP" sz="1800"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sz="1800" i="1">
                            <a:latin typeface="Cambria Math" panose="02040503050406030204" pitchFamily="18" charset="0"/>
                          </a:rPr>
                          <m:t>HML</m:t>
                        </m:r>
                      </m:sub>
                    </m:sSub>
                  </m:oMath>
                </a14:m>
                <a:r>
                  <a:rPr lang="ja-JP" altLang="en-US" sz="1800" dirty="0"/>
                  <a:t> について</a:t>
                </a:r>
                <a:endParaRPr lang="en-US" altLang="ja-JP" sz="1800" dirty="0"/>
              </a:p>
              <a:p>
                <a:endParaRPr lang="en-US" altLang="ja-JP" sz="1800" dirty="0"/>
              </a:p>
              <a:p>
                <a:pPr>
                  <a:lnSpc>
                    <a:spcPct val="150000"/>
                  </a:lnSpc>
                </a:pPr>
                <a:r>
                  <a:rPr kumimoji="1" lang="en-US" altLang="ja-JP" dirty="0"/>
                  <a:t>3</a:t>
                </a:r>
                <a:r>
                  <a:rPr kumimoji="1" lang="ja-JP" altLang="en-US" dirty="0"/>
                  <a:t>つのファクター各々に対するファンドの</a:t>
                </a:r>
                <a:r>
                  <a:rPr kumimoji="1" lang="ja-JP" altLang="en-US" u="sng" dirty="0"/>
                  <a:t>エクスポージャー</a:t>
                </a:r>
                <a:r>
                  <a:rPr kumimoji="1" lang="ja-JP" altLang="en-US" dirty="0"/>
                  <a:t>。</a:t>
                </a:r>
                <a:endParaRPr kumimoji="1" lang="en-US" altLang="ja-JP" dirty="0"/>
              </a:p>
              <a:p>
                <a:pPr>
                  <a:lnSpc>
                    <a:spcPct val="150000"/>
                  </a:lnSpc>
                </a:pPr>
                <a:r>
                  <a:rPr kumimoji="1" lang="ja-JP" altLang="en-US" dirty="0"/>
                  <a:t>リスクファクターに対してポートフォリオがさらされている度合い</a:t>
                </a:r>
                <a:endParaRPr kumimoji="1" lang="en-US" altLang="ja-JP" dirty="0"/>
              </a:p>
              <a:p>
                <a:pPr>
                  <a:lnSpc>
                    <a:spcPct val="150000"/>
                  </a:lnSpc>
                </a:pPr>
                <a:r>
                  <a:rPr kumimoji="1" lang="en-US" altLang="ja-JP" dirty="0"/>
                  <a:t>Ex.</a:t>
                </a:r>
                <a:r>
                  <a:rPr kumimoji="1" lang="ja-JP" altLang="en-US" dirty="0"/>
                  <a:t>ある投資家が資金の半分を日本株式で、残りを現金で保有している場合</a:t>
                </a:r>
                <a:endParaRPr kumimoji="1" lang="en-US" altLang="ja-JP" dirty="0"/>
              </a:p>
              <a:p>
                <a:pPr>
                  <a:lnSpc>
                    <a:spcPct val="150000"/>
                  </a:lnSpc>
                </a:pPr>
                <a:r>
                  <a:rPr kumimoji="1" lang="en-US" altLang="ja-JP" dirty="0"/>
                  <a:t>50</a:t>
                </a:r>
                <a:r>
                  <a:rPr kumimoji="1" lang="ja-JP" altLang="en-US" dirty="0"/>
                  <a:t>％分は日本株式の価格変動リスクにさらされている</a:t>
                </a:r>
                <a:endParaRPr kumimoji="1" lang="en-US" altLang="ja-JP" dirty="0"/>
              </a:p>
              <a:p>
                <a:pPr>
                  <a:lnSpc>
                    <a:spcPct val="150000"/>
                  </a:lnSpc>
                </a:pPr>
                <a:r>
                  <a:rPr kumimoji="1" lang="ja-JP" altLang="en-US" dirty="0"/>
                  <a:t>＝ポートフォリオの日本株式へのエクスポージャーは</a:t>
                </a:r>
                <a:r>
                  <a:rPr kumimoji="1" lang="en-US" altLang="ja-JP" dirty="0"/>
                  <a:t>50</a:t>
                </a:r>
                <a:r>
                  <a:rPr kumimoji="1" lang="ja-JP" altLang="en-US" dirty="0"/>
                  <a:t>％</a:t>
                </a:r>
                <a:endParaRPr kumimoji="1" lang="en-US" altLang="ja-JP" dirty="0"/>
              </a:p>
            </p:txBody>
          </p:sp>
        </mc:Choice>
        <mc:Fallback xmlns="">
          <p:sp>
            <p:nvSpPr>
              <p:cNvPr id="2" name="テキスト ボックス 1">
                <a:extLst>
                  <a:ext uri="{FF2B5EF4-FFF2-40B4-BE49-F238E27FC236}">
                    <a16:creationId xmlns:a16="http://schemas.microsoft.com/office/drawing/2014/main" id="{54DE7981-9900-FACE-CA0F-B76A17467742}"/>
                  </a:ext>
                </a:extLst>
              </p:cNvPr>
              <p:cNvSpPr txBox="1">
                <a:spLocks noRot="1" noChangeAspect="1" noMove="1" noResize="1" noEditPoints="1" noAdjustHandles="1" noChangeArrowheads="1" noChangeShapeType="1" noTextEdit="1"/>
              </p:cNvSpPr>
              <p:nvPr/>
            </p:nvSpPr>
            <p:spPr>
              <a:xfrm>
                <a:off x="441396" y="228599"/>
                <a:ext cx="10972800" cy="2691763"/>
              </a:xfrm>
              <a:prstGeom prst="rect">
                <a:avLst/>
              </a:prstGeom>
              <a:blipFill>
                <a:blip r:embed="rId3"/>
                <a:stretch>
                  <a:fillRect l="-444" t="-679" b="-27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四角形: 角を丸くする 12">
                <a:extLst>
                  <a:ext uri="{FF2B5EF4-FFF2-40B4-BE49-F238E27FC236}">
                    <a16:creationId xmlns:a16="http://schemas.microsoft.com/office/drawing/2014/main" id="{16D87B38-D82C-3967-0198-97EECBA8C8A5}"/>
                  </a:ext>
                </a:extLst>
              </p:cNvPr>
              <p:cNvSpPr/>
              <p:nvPr/>
            </p:nvSpPr>
            <p:spPr>
              <a:xfrm>
                <a:off x="6808329" y="4323644"/>
                <a:ext cx="4480560" cy="230575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dirty="0"/>
                  <a:t> ＜０ 大型株買って、小型株売る</a:t>
                </a:r>
                <a:endParaRPr lang="en-US" altLang="ja-JP" dirty="0"/>
              </a:p>
              <a:p>
                <a:pPr>
                  <a:lnSpc>
                    <a:spcPct val="150000"/>
                  </a:lnSpc>
                </a:pP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 </m:t>
                        </m:r>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dirty="0"/>
                  <a:t> </a:t>
                </a:r>
                <a:r>
                  <a:rPr lang="en-US" altLang="ja-JP" dirty="0"/>
                  <a:t>&gt;0   </a:t>
                </a:r>
                <a:r>
                  <a:rPr lang="ja-JP" altLang="en-US" dirty="0"/>
                  <a:t>小型株買って、大型株売る</a:t>
                </a:r>
                <a:endParaRPr lang="en-US" altLang="ja-JP" dirty="0"/>
              </a:p>
              <a:p>
                <a:pPr>
                  <a:lnSpc>
                    <a:spcPct val="150000"/>
                  </a:lnSpc>
                </a:pPr>
                <a:r>
                  <a:rPr lang="en-US" altLang="ja-JP" dirty="0"/>
                  <a:t> </a:t>
                </a:r>
                <a14:m>
                  <m:oMath xmlns:m="http://schemas.openxmlformats.org/officeDocument/2006/math">
                    <m:sSub>
                      <m:sSubPr>
                        <m:ctrlPr>
                          <a:rPr lang="en-US" altLang="ja-JP"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HML</m:t>
                        </m:r>
                      </m:sub>
                    </m:sSub>
                  </m:oMath>
                </a14:m>
                <a:r>
                  <a:rPr lang="ja-JP" altLang="en-US" dirty="0"/>
                  <a:t>＜０ 割高株買って、割安株売る</a:t>
                </a:r>
                <a:endParaRPr lang="en-US" altLang="ja-JP" dirty="0"/>
              </a:p>
              <a:p>
                <a:pPr>
                  <a:lnSpc>
                    <a:spcPct val="150000"/>
                  </a:lnSpc>
                </a:pPr>
                <a:r>
                  <a:rPr lang="en-US" altLang="ja-JP" dirty="0"/>
                  <a:t> </a:t>
                </a:r>
                <a14:m>
                  <m:oMath xmlns:m="http://schemas.openxmlformats.org/officeDocument/2006/math">
                    <m:sSub>
                      <m:sSubPr>
                        <m:ctrlPr>
                          <a:rPr lang="en-US" altLang="ja-JP"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HML</m:t>
                        </m:r>
                      </m:sub>
                    </m:sSub>
                    <m:r>
                      <a:rPr lang="ja-JP" altLang="en-US" i="1">
                        <a:latin typeface="Cambria Math" panose="02040503050406030204" pitchFamily="18" charset="0"/>
                      </a:rPr>
                      <m:t>＞</m:t>
                    </m:r>
                  </m:oMath>
                </a14:m>
                <a:r>
                  <a:rPr lang="ja-JP" altLang="en-US" dirty="0"/>
                  <a:t>０  割安株買って、割高株売る</a:t>
                </a:r>
                <a:endParaRPr kumimoji="1" lang="ja-JP" altLang="en-US" dirty="0"/>
              </a:p>
            </p:txBody>
          </p:sp>
        </mc:Choice>
        <mc:Fallback xmlns="">
          <p:sp>
            <p:nvSpPr>
              <p:cNvPr id="13" name="四角形: 角を丸くする 12">
                <a:extLst>
                  <a:ext uri="{FF2B5EF4-FFF2-40B4-BE49-F238E27FC236}">
                    <a16:creationId xmlns:a16="http://schemas.microsoft.com/office/drawing/2014/main" id="{16D87B38-D82C-3967-0198-97EECBA8C8A5}"/>
                  </a:ext>
                </a:extLst>
              </p:cNvPr>
              <p:cNvSpPr>
                <a:spLocks noRot="1" noChangeAspect="1" noMove="1" noResize="1" noEditPoints="1" noAdjustHandles="1" noChangeArrowheads="1" noChangeShapeType="1" noTextEdit="1"/>
              </p:cNvSpPr>
              <p:nvPr/>
            </p:nvSpPr>
            <p:spPr>
              <a:xfrm>
                <a:off x="6808329" y="4323644"/>
                <a:ext cx="4480560" cy="2305757"/>
              </a:xfrm>
              <a:prstGeom prst="roundRect">
                <a:avLst/>
              </a:prstGeom>
              <a:blipFill>
                <a:blip r:embed="rId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B18243F6-0211-04D0-04C8-954A937ED140}"/>
                  </a:ext>
                </a:extLst>
              </p:cNvPr>
              <p:cNvSpPr txBox="1"/>
              <p:nvPr/>
            </p:nvSpPr>
            <p:spPr>
              <a:xfrm>
                <a:off x="622017" y="4323644"/>
                <a:ext cx="5899363" cy="2098075"/>
              </a:xfrm>
              <a:prstGeom prst="rect">
                <a:avLst/>
              </a:prstGeom>
              <a:noFill/>
            </p:spPr>
            <p:txBody>
              <a:bodyPr wrap="square" rtlCol="0">
                <a:spAutoFit/>
              </a:bodyPr>
              <a:lstStyle/>
              <a:p>
                <a:r>
                  <a:rPr lang="en-US" altLang="ja-JP" sz="1800" dirty="0"/>
                  <a:t>Ex. </a:t>
                </a:r>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sz="1800" i="1" smtClean="0">
                            <a:latin typeface="Cambria Math" panose="02040503050406030204" pitchFamily="18" charset="0"/>
                          </a:rPr>
                          <m:t>β</m:t>
                        </m:r>
                      </m:e>
                      <m:sub>
                        <m:r>
                          <m:rPr>
                            <m:sty m:val="p"/>
                          </m:rPr>
                          <a:rPr lang="en-US" altLang="ja-JP" sz="1800" i="1">
                            <a:latin typeface="Cambria Math" panose="02040503050406030204" pitchFamily="18" charset="0"/>
                          </a:rPr>
                          <m:t>MKT</m:t>
                        </m:r>
                      </m:sub>
                    </m:sSub>
                    <m:sSub>
                      <m:sSubPr>
                        <m:ctrlPr>
                          <a:rPr lang="en-US" altLang="ja-JP" sz="1800" i="1">
                            <a:latin typeface="Cambria Math" panose="02040503050406030204" pitchFamily="18" charset="0"/>
                          </a:rPr>
                        </m:ctrlPr>
                      </m:sSubPr>
                      <m:e>
                        <m:r>
                          <a:rPr lang="en-US" altLang="ja-JP" sz="1800" b="0" i="1" smtClean="0">
                            <a:latin typeface="Cambria Math" panose="02040503050406030204" pitchFamily="18" charset="0"/>
                          </a:rPr>
                          <m:t>(</m:t>
                        </m:r>
                        <m:r>
                          <m:rPr>
                            <m:sty m:val="p"/>
                          </m:rPr>
                          <a:rPr lang="en-US" altLang="ja-JP" sz="1800" i="1">
                            <a:latin typeface="Cambria Math" panose="02040503050406030204" pitchFamily="18" charset="0"/>
                          </a:rPr>
                          <m:t>R</m:t>
                        </m:r>
                      </m:e>
                      <m:sub>
                        <m:r>
                          <a:rPr lang="en-US" altLang="ja-JP" sz="1800" b="0" i="1" smtClean="0">
                            <a:latin typeface="Cambria Math" panose="02040503050406030204" pitchFamily="18" charset="0"/>
                          </a:rPr>
                          <m:t>𝑚𝑘𝑡</m:t>
                        </m:r>
                      </m:sub>
                    </m:sSub>
                  </m:oMath>
                </a14:m>
                <a:r>
                  <a:rPr lang="en-US" altLang="ja-JP" sz="1800" dirty="0"/>
                  <a:t>- </a:t>
                </a:r>
                <a14:m>
                  <m:oMath xmlns:m="http://schemas.openxmlformats.org/officeDocument/2006/math">
                    <m:sSub>
                      <m:sSubPr>
                        <m:ctrlPr>
                          <a:rPr lang="en-US" altLang="ja-JP" sz="1800" i="1">
                            <a:latin typeface="Cambria Math" panose="02040503050406030204" pitchFamily="18" charset="0"/>
                          </a:rPr>
                        </m:ctrlPr>
                      </m:sSubPr>
                      <m:e>
                        <m:r>
                          <m:rPr>
                            <m:sty m:val="p"/>
                          </m:rPr>
                          <a:rPr lang="en-US" altLang="ja-JP" sz="1800" i="1" smtClean="0">
                            <a:latin typeface="Cambria Math" panose="02040503050406030204" pitchFamily="18" charset="0"/>
                          </a:rPr>
                          <m:t>R</m:t>
                        </m:r>
                      </m:e>
                      <m:sub>
                        <m:r>
                          <a:rPr lang="en-US" altLang="ja-JP" sz="1800" b="0" i="1" smtClean="0">
                            <a:latin typeface="Cambria Math" panose="02040503050406030204" pitchFamily="18" charset="0"/>
                          </a:rPr>
                          <m:t>𝑓</m:t>
                        </m:r>
                      </m:sub>
                    </m:sSub>
                    <m:r>
                      <a:rPr lang="en-US" altLang="ja-JP" sz="1800" i="1">
                        <a:latin typeface="Cambria Math" panose="02040503050406030204" pitchFamily="18" charset="0"/>
                      </a:rPr>
                      <m:t> </m:t>
                    </m:r>
                    <m:r>
                      <a:rPr lang="en-US" altLang="ja-JP" sz="1800" b="0" i="0" smtClean="0">
                        <a:latin typeface="Cambria Math" panose="02040503050406030204" pitchFamily="18" charset="0"/>
                      </a:rPr>
                      <m:t>)</m:t>
                    </m:r>
                  </m:oMath>
                </a14:m>
                <a:r>
                  <a:rPr kumimoji="1" lang="ja-JP" altLang="en-US" dirty="0"/>
                  <a:t>　　　新証券投資論</a:t>
                </a:r>
                <a:r>
                  <a:rPr kumimoji="1" lang="en-US" altLang="ja-JP" dirty="0"/>
                  <a:t>p.78</a:t>
                </a:r>
                <a:r>
                  <a:rPr kumimoji="1" lang="ja-JP" altLang="en-US" dirty="0"/>
                  <a:t>参照</a:t>
                </a:r>
                <a:endParaRPr kumimoji="1" lang="en-US" altLang="ja-JP" dirty="0"/>
              </a:p>
              <a:p>
                <a:endParaRPr kumimoji="1" lang="en-US" altLang="ja-JP" dirty="0"/>
              </a:p>
              <a:p>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sz="1800" i="1" smtClean="0">
                            <a:latin typeface="Cambria Math" panose="02040503050406030204" pitchFamily="18" charset="0"/>
                          </a:rPr>
                          <m:t>β</m:t>
                        </m:r>
                      </m:e>
                      <m:sub>
                        <m:r>
                          <m:rPr>
                            <m:sty m:val="p"/>
                          </m:rPr>
                          <a:rPr lang="en-US" altLang="ja-JP" sz="1800" i="1">
                            <a:latin typeface="Cambria Math" panose="02040503050406030204" pitchFamily="18" charset="0"/>
                          </a:rPr>
                          <m:t>MKT</m:t>
                        </m:r>
                      </m:sub>
                    </m:sSub>
                  </m:oMath>
                </a14:m>
                <a:r>
                  <a:rPr kumimoji="1" lang="ja-JP" altLang="en-US" dirty="0"/>
                  <a:t>＝１のとき </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m:t>
                        </m:r>
                        <m:r>
                          <m:rPr>
                            <m:sty m:val="p"/>
                          </m:rPr>
                          <a:rPr lang="en-US" altLang="ja-JP" i="1">
                            <a:latin typeface="Cambria Math" panose="02040503050406030204" pitchFamily="18" charset="0"/>
                          </a:rPr>
                          <m:t>R</m:t>
                        </m:r>
                      </m:e>
                      <m:sub>
                        <m:r>
                          <a:rPr lang="en-US" altLang="ja-JP" i="1">
                            <a:latin typeface="Cambria Math" panose="02040503050406030204" pitchFamily="18" charset="0"/>
                          </a:rPr>
                          <m:t>𝑚𝑘𝑡</m:t>
                        </m:r>
                      </m:sub>
                    </m:sSub>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R</m:t>
                        </m:r>
                      </m:e>
                      <m:sub>
                        <m:r>
                          <a:rPr lang="en-US" altLang="ja-JP" i="1">
                            <a:latin typeface="Cambria Math" panose="02040503050406030204" pitchFamily="18" charset="0"/>
                          </a:rPr>
                          <m:t>𝑓</m:t>
                        </m:r>
                      </m:sub>
                    </m:sSub>
                    <m:r>
                      <a:rPr lang="en-US" altLang="ja-JP" i="1">
                        <a:latin typeface="Cambria Math" panose="02040503050406030204" pitchFamily="18" charset="0"/>
                      </a:rPr>
                      <m:t> </m:t>
                    </m:r>
                    <m:r>
                      <a:rPr lang="en-US" altLang="ja-JP">
                        <a:latin typeface="Cambria Math" panose="02040503050406030204" pitchFamily="18" charset="0"/>
                      </a:rPr>
                      <m:t>)</m:t>
                    </m:r>
                  </m:oMath>
                </a14:m>
                <a:endParaRPr lang="en-US" altLang="ja-JP" dirty="0"/>
              </a:p>
              <a:p>
                <a:r>
                  <a:rPr kumimoji="1" lang="ja-JP" altLang="en-US" dirty="0"/>
                  <a:t>市場ポートフォリオを買って、無リスク金利を売る</a:t>
                </a:r>
                <a:endParaRPr kumimoji="1" lang="en-US" altLang="ja-JP" dirty="0"/>
              </a:p>
              <a:p>
                <a:endParaRPr lang="en-US" altLang="ja-JP" dirty="0"/>
              </a:p>
              <a:p>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sz="1800" i="1" smtClean="0">
                            <a:latin typeface="Cambria Math" panose="02040503050406030204" pitchFamily="18" charset="0"/>
                          </a:rPr>
                          <m:t>β</m:t>
                        </m:r>
                      </m:e>
                      <m:sub>
                        <m:r>
                          <m:rPr>
                            <m:sty m:val="p"/>
                          </m:rPr>
                          <a:rPr lang="en-US" altLang="ja-JP" sz="1800" i="1">
                            <a:latin typeface="Cambria Math" panose="02040503050406030204" pitchFamily="18" charset="0"/>
                          </a:rPr>
                          <m:t>MKT</m:t>
                        </m:r>
                      </m:sub>
                    </m:sSub>
                  </m:oMath>
                </a14:m>
                <a:r>
                  <a:rPr kumimoji="1" lang="ja-JP" altLang="en-US" dirty="0"/>
                  <a:t>＝－１のとき </a:t>
                </a:r>
                <a:r>
                  <a:rPr lang="en-US" altLang="ja-JP" dirty="0"/>
                  <a:t> </a:t>
                </a:r>
                <a:r>
                  <a:rPr lang="ja-JP" altLang="en-US" dirty="0"/>
                  <a:t>－</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m:t>
                        </m:r>
                        <m:r>
                          <m:rPr>
                            <m:sty m:val="p"/>
                          </m:rPr>
                          <a:rPr lang="en-US" altLang="ja-JP" i="1">
                            <a:latin typeface="Cambria Math" panose="02040503050406030204" pitchFamily="18" charset="0"/>
                          </a:rPr>
                          <m:t>R</m:t>
                        </m:r>
                      </m:e>
                      <m:sub>
                        <m:r>
                          <a:rPr lang="en-US" altLang="ja-JP" i="1">
                            <a:latin typeface="Cambria Math" panose="02040503050406030204" pitchFamily="18" charset="0"/>
                          </a:rPr>
                          <m:t>𝑚𝑘𝑡</m:t>
                        </m:r>
                      </m:sub>
                    </m:sSub>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R</m:t>
                        </m:r>
                      </m:e>
                      <m:sub>
                        <m:r>
                          <a:rPr lang="en-US" altLang="ja-JP" i="1">
                            <a:latin typeface="Cambria Math" panose="02040503050406030204" pitchFamily="18" charset="0"/>
                          </a:rPr>
                          <m:t>𝑓</m:t>
                        </m:r>
                      </m:sub>
                    </m:sSub>
                    <m:r>
                      <a:rPr lang="en-US" altLang="ja-JP" i="1">
                        <a:latin typeface="Cambria Math" panose="02040503050406030204" pitchFamily="18" charset="0"/>
                      </a:rPr>
                      <m:t> </m:t>
                    </m:r>
                    <m:r>
                      <a:rPr lang="en-US" altLang="ja-JP">
                        <a:latin typeface="Cambria Math" panose="02040503050406030204" pitchFamily="18" charset="0"/>
                      </a:rPr>
                      <m:t>)</m:t>
                    </m:r>
                  </m:oMath>
                </a14:m>
                <a:endParaRPr lang="en-US" altLang="ja-JP" dirty="0"/>
              </a:p>
              <a:p>
                <a:r>
                  <a:rPr lang="ja-JP" altLang="en-US" dirty="0"/>
                  <a:t>市場ポートフォリオを売って、無リスク金利を買う</a:t>
                </a:r>
                <a:endParaRPr lang="en-US" altLang="ja-JP" dirty="0"/>
              </a:p>
            </p:txBody>
          </p:sp>
        </mc:Choice>
        <mc:Fallback xmlns="">
          <p:sp>
            <p:nvSpPr>
              <p:cNvPr id="17" name="テキスト ボックス 16">
                <a:extLst>
                  <a:ext uri="{FF2B5EF4-FFF2-40B4-BE49-F238E27FC236}">
                    <a16:creationId xmlns:a16="http://schemas.microsoft.com/office/drawing/2014/main" id="{B18243F6-0211-04D0-04C8-954A937ED140}"/>
                  </a:ext>
                </a:extLst>
              </p:cNvPr>
              <p:cNvSpPr txBox="1">
                <a:spLocks noRot="1" noChangeAspect="1" noMove="1" noResize="1" noEditPoints="1" noAdjustHandles="1" noChangeArrowheads="1" noChangeShapeType="1" noTextEdit="1"/>
              </p:cNvSpPr>
              <p:nvPr/>
            </p:nvSpPr>
            <p:spPr>
              <a:xfrm>
                <a:off x="622017" y="4323644"/>
                <a:ext cx="5899363" cy="2098075"/>
              </a:xfrm>
              <a:prstGeom prst="rect">
                <a:avLst/>
              </a:prstGeom>
              <a:blipFill>
                <a:blip r:embed="rId5"/>
                <a:stretch>
                  <a:fillRect l="-826" t="-872" b="-3779"/>
                </a:stretch>
              </a:blipFill>
            </p:spPr>
            <p:txBody>
              <a:bodyPr/>
              <a:lstStyle/>
              <a:p>
                <a:r>
                  <a:rPr lang="en-US">
                    <a:noFill/>
                  </a:rPr>
                  <a:t> </a:t>
                </a:r>
              </a:p>
            </p:txBody>
          </p:sp>
        </mc:Fallback>
      </mc:AlternateContent>
      <p:grpSp>
        <p:nvGrpSpPr>
          <p:cNvPr id="19" name="グループ化 18">
            <a:extLst>
              <a:ext uri="{FF2B5EF4-FFF2-40B4-BE49-F238E27FC236}">
                <a16:creationId xmlns:a16="http://schemas.microsoft.com/office/drawing/2014/main" id="{49AA6A11-63D4-60AC-2244-51E99CC66FAA}"/>
              </a:ext>
            </a:extLst>
          </p:cNvPr>
          <p:cNvGrpSpPr/>
          <p:nvPr/>
        </p:nvGrpSpPr>
        <p:grpSpPr>
          <a:xfrm>
            <a:off x="441396" y="2865371"/>
            <a:ext cx="10075333" cy="1379250"/>
            <a:chOff x="441396" y="2865371"/>
            <a:chExt cx="10075333" cy="1379250"/>
          </a:xfrm>
        </p:grpSpPr>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B9CE4F36-60EB-8BDE-7490-4E4DD179A8CC}"/>
                    </a:ext>
                  </a:extLst>
                </p:cNvPr>
                <p:cNvSpPr txBox="1"/>
                <p:nvPr/>
              </p:nvSpPr>
              <p:spPr>
                <a:xfrm>
                  <a:off x="441396" y="2865371"/>
                  <a:ext cx="10075333" cy="1239378"/>
                </a:xfrm>
                <a:prstGeom prst="rect">
                  <a:avLst/>
                </a:prstGeom>
                <a:noFill/>
              </p:spPr>
              <p:txBody>
                <a:bodyPr wrap="square" rtlCol="0">
                  <a:spAutoFit/>
                </a:bodyPr>
                <a:lstStyle/>
                <a:p>
                  <a:pPr>
                    <a:lnSpc>
                      <a:spcPct val="150000"/>
                    </a:lnSpc>
                  </a:pPr>
                  <a14:m>
                    <m:oMath xmlns:m="http://schemas.openxmlformats.org/officeDocument/2006/math">
                      <m:sSub>
                        <m:sSubPr>
                          <m:ctrlPr>
                            <a:rPr kumimoji="1" lang="en-US" altLang="ja-JP" sz="2400" i="1" smtClean="0">
                              <a:latin typeface="Cambria Math" panose="02040503050406030204" pitchFamily="18" charset="0"/>
                            </a:rPr>
                          </m:ctrlPr>
                        </m:sSubPr>
                        <m:e>
                          <m:r>
                            <m:rPr>
                              <m:sty m:val="p"/>
                            </m:rPr>
                            <a:rPr lang="en-US" altLang="ja-JP" sz="2400" i="1">
                              <a:latin typeface="Cambria Math" panose="02040503050406030204" pitchFamily="18" charset="0"/>
                            </a:rPr>
                            <m:t>R</m:t>
                          </m:r>
                        </m:e>
                        <m:sub>
                          <m:r>
                            <a:rPr kumimoji="1" lang="en-US" altLang="ja-JP" sz="2400" b="0" i="1" smtClean="0">
                              <a:latin typeface="Cambria Math" panose="02040503050406030204" pitchFamily="18" charset="0"/>
                            </a:rPr>
                            <m:t>𝑖</m:t>
                          </m:r>
                        </m:sub>
                      </m:sSub>
                    </m:oMath>
                  </a14:m>
                  <a:r>
                    <a:rPr kumimoji="1" lang="en-US" altLang="ja-JP" sz="2400" dirty="0"/>
                    <a:t>-</a:t>
                  </a:r>
                  <a14:m>
                    <m:oMath xmlns:m="http://schemas.openxmlformats.org/officeDocument/2006/math">
                      <m:sSub>
                        <m:sSubPr>
                          <m:ctrlPr>
                            <a:rPr kumimoji="1" lang="en-US" altLang="ja-JP" sz="2400" i="1" dirty="0" smtClean="0">
                              <a:latin typeface="Cambria Math" panose="02040503050406030204" pitchFamily="18" charset="0"/>
                            </a:rPr>
                          </m:ctrlPr>
                        </m:sSubPr>
                        <m:e>
                          <m:r>
                            <a:rPr kumimoji="1" lang="en-US" altLang="ja-JP" sz="2400" b="0" i="1" dirty="0" smtClean="0">
                              <a:latin typeface="Cambria Math" panose="02040503050406030204" pitchFamily="18" charset="0"/>
                            </a:rPr>
                            <m:t>𝑅</m:t>
                          </m:r>
                        </m:e>
                        <m:sub>
                          <m:r>
                            <a:rPr kumimoji="1" lang="en-US" altLang="ja-JP" sz="2400" b="0" i="1" dirty="0" smtClean="0">
                              <a:latin typeface="Cambria Math" panose="02040503050406030204" pitchFamily="18" charset="0"/>
                            </a:rPr>
                            <m:t>𝑓</m:t>
                          </m:r>
                        </m:sub>
                      </m:sSub>
                    </m:oMath>
                  </a14:m>
                  <a:r>
                    <a:rPr kumimoji="1" lang="en-US" altLang="ja-JP" sz="2400" dirty="0"/>
                    <a:t>  = </a:t>
                  </a:r>
                  <a14:m>
                    <m:oMath xmlns:m="http://schemas.openxmlformats.org/officeDocument/2006/math">
                      <m:sSub>
                        <m:sSubPr>
                          <m:ctrlPr>
                            <a:rPr kumimoji="1" lang="en-US" altLang="ja-JP" sz="2400" i="1" smtClean="0">
                              <a:latin typeface="Cambria Math" panose="02040503050406030204" pitchFamily="18" charset="0"/>
                            </a:rPr>
                          </m:ctrlPr>
                        </m:sSubPr>
                        <m:e>
                          <m:r>
                            <m:rPr>
                              <m:sty m:val="p"/>
                            </m:rPr>
                            <a:rPr lang="en-US" altLang="ja-JP" sz="2400" i="1">
                              <a:latin typeface="Cambria Math" panose="02040503050406030204" pitchFamily="18" charset="0"/>
                            </a:rPr>
                            <m:t>α</m:t>
                          </m:r>
                        </m:e>
                        <m:sub>
                          <m:r>
                            <a:rPr kumimoji="1" lang="en-US" altLang="ja-JP" sz="2400" b="0" i="1" smtClean="0">
                              <a:latin typeface="Cambria Math" panose="02040503050406030204" pitchFamily="18" charset="0"/>
                            </a:rPr>
                            <m:t>𝑖</m:t>
                          </m:r>
                        </m:sub>
                      </m:sSub>
                    </m:oMath>
                  </a14:m>
                  <a:r>
                    <a:rPr kumimoji="1" lang="ja-JP" altLang="en-US" sz="2400" dirty="0"/>
                    <a:t>＋</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smtClean="0">
                              <a:highlight>
                                <a:srgbClr val="00FFFF"/>
                              </a:highlight>
                              <a:latin typeface="Cambria Math" panose="02040503050406030204" pitchFamily="18" charset="0"/>
                            </a:rPr>
                            <m:t>β</m:t>
                          </m:r>
                        </m:e>
                        <m:sub>
                          <m:r>
                            <m:rPr>
                              <m:sty m:val="p"/>
                            </m:rPr>
                            <a:rPr lang="en-US" altLang="ja-JP" sz="2400" i="1">
                              <a:highlight>
                                <a:srgbClr val="00FFFF"/>
                              </a:highlight>
                              <a:latin typeface="Cambria Math" panose="02040503050406030204" pitchFamily="18" charset="0"/>
                            </a:rPr>
                            <m:t>MKT</m:t>
                          </m:r>
                        </m:sub>
                      </m:sSub>
                    </m:oMath>
                  </a14:m>
                  <a:r>
                    <a:rPr lang="en-US" altLang="ja-JP" sz="2400" dirty="0"/>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MKT</m:t>
                          </m:r>
                        </m:sub>
                      </m:sSub>
                    </m:oMath>
                  </a14:m>
                  <a:r>
                    <a:rPr kumimoji="1" lang="ja-JP" altLang="en-US" sz="2400" dirty="0"/>
                    <a:t>＋</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SMB</m:t>
                          </m:r>
                        </m:sub>
                      </m:sSub>
                    </m:oMath>
                  </a14:m>
                  <a:r>
                    <a:rPr lang="en-US" altLang="ja-JP" sz="2400" dirty="0"/>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SMB</m:t>
                          </m:r>
                        </m:sub>
                      </m:sSub>
                    </m:oMath>
                  </a14:m>
                  <a:r>
                    <a:rPr kumimoji="1" lang="ja-JP" altLang="en-US" sz="2400" dirty="0"/>
                    <a:t> ＋ </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HML</m:t>
                          </m:r>
                        </m:sub>
                      </m:sSub>
                      <m:sSub>
                        <m:sSubPr>
                          <m:ctrlPr>
                            <a:rPr lang="en-US" altLang="ja-JP" sz="2400" i="1" smtClean="0">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HML</m:t>
                          </m:r>
                        </m:sub>
                      </m:sSub>
                    </m:oMath>
                  </a14:m>
                  <a:r>
                    <a:rPr kumimoji="1" lang="ja-JP" altLang="en-US" sz="2400" dirty="0"/>
                    <a:t> ＋ </a:t>
                  </a:r>
                  <a:r>
                    <a:rPr kumimoji="1" lang="en-US" altLang="ja-JP" sz="2400" dirty="0"/>
                    <a:t>ε</a:t>
                  </a:r>
                </a:p>
                <a:p>
                  <a:pPr>
                    <a:lnSpc>
                      <a:spcPct val="150000"/>
                    </a:lnSpc>
                  </a:pPr>
                  <a:r>
                    <a:rPr lang="en-US" altLang="ja-JP" sz="2400" dirty="0"/>
                    <a:t>         </a:t>
                  </a:r>
                  <a:r>
                    <a:rPr kumimoji="1" lang="en-US" altLang="ja-JP" sz="2400" dirty="0"/>
                    <a:t> </a:t>
                  </a:r>
                  <a14:m>
                    <m:oMath xmlns:m="http://schemas.openxmlformats.org/officeDocument/2006/math">
                      <m:sSub>
                        <m:sSubPr>
                          <m:ctrlPr>
                            <a:rPr kumimoji="1" lang="en-US" altLang="ja-JP" sz="2400" i="1" smtClean="0">
                              <a:latin typeface="Cambria Math" panose="02040503050406030204" pitchFamily="18" charset="0"/>
                            </a:rPr>
                          </m:ctrlPr>
                        </m:sSubPr>
                        <m:e>
                          <m:r>
                            <a:rPr lang="ja-JP" altLang="en-US" sz="2400" i="1">
                              <a:latin typeface="Cambria Math" panose="02040503050406030204" pitchFamily="18" charset="0"/>
                            </a:rPr>
                            <m:t>＝</m:t>
                          </m:r>
                          <m:r>
                            <m:rPr>
                              <m:sty m:val="p"/>
                            </m:rPr>
                            <a:rPr lang="en-US" altLang="ja-JP" sz="2400" i="1">
                              <a:latin typeface="Cambria Math" panose="02040503050406030204" pitchFamily="18" charset="0"/>
                            </a:rPr>
                            <m:t>α</m:t>
                          </m:r>
                        </m:e>
                        <m:sub>
                          <m:r>
                            <a:rPr kumimoji="1" lang="en-US" altLang="ja-JP" sz="2400" b="0" i="1" smtClean="0">
                              <a:latin typeface="Cambria Math" panose="02040503050406030204" pitchFamily="18" charset="0"/>
                            </a:rPr>
                            <m:t>𝑖</m:t>
                          </m:r>
                        </m:sub>
                      </m:sSub>
                    </m:oMath>
                  </a14:m>
                  <a:r>
                    <a:rPr kumimoji="1" lang="ja-JP" altLang="en-US" sz="2400" dirty="0"/>
                    <a:t>＋</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smtClean="0">
                              <a:highlight>
                                <a:srgbClr val="00FFFF"/>
                              </a:highlight>
                              <a:latin typeface="Cambria Math" panose="02040503050406030204" pitchFamily="18" charset="0"/>
                            </a:rPr>
                            <m:t>β</m:t>
                          </m:r>
                        </m:e>
                        <m:sub>
                          <m:r>
                            <m:rPr>
                              <m:sty m:val="p"/>
                            </m:rPr>
                            <a:rPr lang="en-US" altLang="ja-JP" sz="2400" i="1">
                              <a:highlight>
                                <a:srgbClr val="00FFFF"/>
                              </a:highlight>
                              <a:latin typeface="Cambria Math" panose="02040503050406030204" pitchFamily="18" charset="0"/>
                            </a:rPr>
                            <m:t>MKT</m:t>
                          </m:r>
                        </m:sub>
                      </m:sSub>
                      <m:sSub>
                        <m:sSubPr>
                          <m:ctrlPr>
                            <a:rPr lang="en-US" altLang="ja-JP" sz="2400" i="1">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m:t>
                          </m:r>
                          <m:r>
                            <m:rPr>
                              <m:sty m:val="p"/>
                            </m:rPr>
                            <a:rPr lang="en-US" altLang="ja-JP" sz="2400" i="1">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𝑚𝑘𝑡</m:t>
                          </m:r>
                        </m:sub>
                      </m:sSub>
                    </m:oMath>
                  </a14:m>
                  <a:r>
                    <a:rPr lang="en-US" altLang="ja-JP" sz="2400" dirty="0">
                      <a:highlight>
                        <a:srgbClr val="FFFF00"/>
                      </a:highlight>
                    </a:rPr>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m:rPr>
                              <m:sty m:val="p"/>
                            </m:rPr>
                            <a:rPr lang="en-US" altLang="ja-JP" sz="2400" i="1" smtClean="0">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𝑓</m:t>
                          </m:r>
                        </m:sub>
                      </m:sSub>
                      <m:r>
                        <a:rPr lang="en-US" altLang="ja-JP" sz="2400" i="1">
                          <a:highlight>
                            <a:srgbClr val="FFFF00"/>
                          </a:highlight>
                          <a:latin typeface="Cambria Math" panose="02040503050406030204" pitchFamily="18" charset="0"/>
                        </a:rPr>
                        <m:t> </m:t>
                      </m:r>
                      <m:r>
                        <a:rPr lang="en-US" altLang="ja-JP" sz="2400" b="0" i="0" smtClean="0">
                          <a:highlight>
                            <a:srgbClr val="FFFF00"/>
                          </a:highlight>
                          <a:latin typeface="Cambria Math" panose="02040503050406030204" pitchFamily="18" charset="0"/>
                        </a:rPr>
                        <m:t>)</m:t>
                      </m:r>
                    </m:oMath>
                  </a14:m>
                  <a:r>
                    <a:rPr kumimoji="1" lang="ja-JP" altLang="en-US" sz="2400" dirty="0"/>
                    <a:t>＋</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SMB</m:t>
                          </m:r>
                        </m:sub>
                      </m:sSub>
                    </m:oMath>
                  </a14:m>
                  <a:r>
                    <a:rPr lang="en-US" altLang="ja-JP" sz="2400" dirty="0"/>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a:rPr lang="en-US" altLang="ja-JP" sz="2400" i="1">
                              <a:highlight>
                                <a:srgbClr val="FFFF00"/>
                              </a:highlight>
                              <a:latin typeface="Cambria Math" panose="02040503050406030204" pitchFamily="18" charset="0"/>
                            </a:rPr>
                            <m:t>(</m:t>
                          </m:r>
                          <m:r>
                            <m:rPr>
                              <m:sty m:val="p"/>
                            </m:rPr>
                            <a:rPr lang="en-US" altLang="ja-JP" sz="2400" i="1" smtClean="0">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𝑠</m:t>
                          </m:r>
                        </m:sub>
                      </m:sSub>
                    </m:oMath>
                  </a14:m>
                  <a:r>
                    <a:rPr lang="en-US" altLang="ja-JP" sz="2400" dirty="0">
                      <a:highlight>
                        <a:srgbClr val="FFFF00"/>
                      </a:highlight>
                    </a:rPr>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m:rPr>
                              <m:sty m:val="p"/>
                            </m:rPr>
                            <a:rPr lang="en-US" altLang="ja-JP" sz="2400" i="1">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𝐵</m:t>
                          </m:r>
                        </m:sub>
                      </m:sSub>
                      <m:r>
                        <a:rPr lang="en-US" altLang="ja-JP" sz="2400" i="1">
                          <a:highlight>
                            <a:srgbClr val="FFFF00"/>
                          </a:highlight>
                          <a:latin typeface="Cambria Math" panose="02040503050406030204" pitchFamily="18" charset="0"/>
                        </a:rPr>
                        <m:t> </m:t>
                      </m:r>
                    </m:oMath>
                  </a14:m>
                  <a:r>
                    <a:rPr lang="en-US" altLang="ja-JP" sz="2400" dirty="0">
                      <a:highlight>
                        <a:srgbClr val="FFFF00"/>
                      </a:highlight>
                    </a:rPr>
                    <a:t>)</a:t>
                  </a:r>
                  <a:r>
                    <a:rPr kumimoji="1" lang="ja-JP" altLang="en-US" sz="2400" dirty="0"/>
                    <a:t>＋ </a:t>
                  </a:r>
                  <a:r>
                    <a:rPr lang="en-US" altLang="ja-JP" sz="2400" dirty="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HML</m:t>
                          </m:r>
                        </m:sub>
                      </m:sSub>
                      <m:sSub>
                        <m:sSubPr>
                          <m:ctrlPr>
                            <a:rPr lang="en-US" altLang="ja-JP" sz="2400" i="1">
                              <a:highlight>
                                <a:srgbClr val="FFFF00"/>
                              </a:highlight>
                              <a:latin typeface="Cambria Math" panose="02040503050406030204" pitchFamily="18" charset="0"/>
                            </a:rPr>
                          </m:ctrlPr>
                        </m:sSubPr>
                        <m:e>
                          <m:r>
                            <a:rPr lang="en-US" altLang="ja-JP" sz="2400" i="1">
                              <a:highlight>
                                <a:srgbClr val="FFFF00"/>
                              </a:highlight>
                              <a:latin typeface="Cambria Math" panose="02040503050406030204" pitchFamily="18" charset="0"/>
                            </a:rPr>
                            <m:t>(</m:t>
                          </m:r>
                          <m:r>
                            <m:rPr>
                              <m:sty m:val="p"/>
                            </m:rPr>
                            <a:rPr lang="en-US" altLang="ja-JP" sz="2400" i="1">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𝐻</m:t>
                          </m:r>
                        </m:sub>
                      </m:sSub>
                    </m:oMath>
                  </a14:m>
                  <a:r>
                    <a:rPr lang="en-US" altLang="ja-JP" sz="2400" dirty="0">
                      <a:highlight>
                        <a:srgbClr val="FFFF00"/>
                      </a:highlight>
                    </a:rPr>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m:rPr>
                              <m:sty m:val="p"/>
                            </m:rPr>
                            <a:rPr lang="en-US" altLang="ja-JP" sz="2400" i="1">
                              <a:highlight>
                                <a:srgbClr val="FFFF00"/>
                              </a:highlight>
                              <a:latin typeface="Cambria Math" panose="02040503050406030204" pitchFamily="18" charset="0"/>
                            </a:rPr>
                            <m:t>R</m:t>
                          </m:r>
                        </m:e>
                        <m:sub>
                          <m:r>
                            <a:rPr lang="en-US" altLang="ja-JP" sz="2400" b="0" i="1" smtClean="0">
                              <a:highlight>
                                <a:srgbClr val="FFFF00"/>
                              </a:highlight>
                              <a:latin typeface="Cambria Math" panose="02040503050406030204" pitchFamily="18" charset="0"/>
                            </a:rPr>
                            <m:t>𝐿</m:t>
                          </m:r>
                        </m:sub>
                      </m:sSub>
                    </m:oMath>
                  </a14:m>
                  <a:r>
                    <a:rPr lang="en-US" altLang="ja-JP" sz="2400" dirty="0">
                      <a:highlight>
                        <a:srgbClr val="FFFF00"/>
                      </a:highlight>
                    </a:rPr>
                    <a:t>)</a:t>
                  </a:r>
                  <a:r>
                    <a:rPr kumimoji="1" lang="ja-JP" altLang="en-US" sz="2400" dirty="0"/>
                    <a:t>＋ </a:t>
                  </a:r>
                  <a:r>
                    <a:rPr kumimoji="1" lang="en-US" altLang="ja-JP" sz="2400" dirty="0"/>
                    <a:t>ε</a:t>
                  </a:r>
                </a:p>
              </p:txBody>
            </p:sp>
          </mc:Choice>
          <mc:Fallback xmlns="">
            <p:sp>
              <p:nvSpPr>
                <p:cNvPr id="9" name="テキスト ボックス 8">
                  <a:extLst>
                    <a:ext uri="{FF2B5EF4-FFF2-40B4-BE49-F238E27FC236}">
                      <a16:creationId xmlns:a16="http://schemas.microsoft.com/office/drawing/2014/main" id="{B9CE4F36-60EB-8BDE-7490-4E4DD179A8CC}"/>
                    </a:ext>
                  </a:extLst>
                </p:cNvPr>
                <p:cNvSpPr txBox="1">
                  <a:spLocks noRot="1" noChangeAspect="1" noMove="1" noResize="1" noEditPoints="1" noAdjustHandles="1" noChangeArrowheads="1" noChangeShapeType="1" noTextEdit="1"/>
                </p:cNvSpPr>
                <p:nvPr/>
              </p:nvSpPr>
              <p:spPr>
                <a:xfrm>
                  <a:off x="441396" y="2865371"/>
                  <a:ext cx="10075333" cy="1239378"/>
                </a:xfrm>
                <a:prstGeom prst="rect">
                  <a:avLst/>
                </a:prstGeom>
                <a:blipFill>
                  <a:blip r:embed="rId6"/>
                  <a:stretch>
                    <a:fillRect l="-121" b="-8867"/>
                  </a:stretch>
                </a:blipFill>
              </p:spPr>
              <p:txBody>
                <a:bodyPr/>
                <a:lstStyle/>
                <a:p>
                  <a:r>
                    <a:rPr lang="en-US">
                      <a:noFill/>
                    </a:rPr>
                    <a:t> </a:t>
                  </a:r>
                </a:p>
              </p:txBody>
            </p:sp>
          </mc:Fallback>
        </mc:AlternateContent>
        <p:sp>
          <p:nvSpPr>
            <p:cNvPr id="18" name="左中かっこ 17">
              <a:extLst>
                <a:ext uri="{FF2B5EF4-FFF2-40B4-BE49-F238E27FC236}">
                  <a16:creationId xmlns:a16="http://schemas.microsoft.com/office/drawing/2014/main" id="{898D98C2-7E58-DA3A-0507-4B97BD72A046}"/>
                </a:ext>
              </a:extLst>
            </p:cNvPr>
            <p:cNvSpPr/>
            <p:nvPr/>
          </p:nvSpPr>
          <p:spPr>
            <a:xfrm rot="16200000">
              <a:off x="5852284" y="557790"/>
              <a:ext cx="244724" cy="7128937"/>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708724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7DCA5ACA-7158-8B09-9539-281B3D13F828}"/>
                  </a:ext>
                </a:extLst>
              </p:cNvPr>
              <p:cNvSpPr txBox="1"/>
              <p:nvPr/>
            </p:nvSpPr>
            <p:spPr>
              <a:xfrm>
                <a:off x="1115119" y="599558"/>
                <a:ext cx="8768080" cy="3722942"/>
              </a:xfrm>
              <a:prstGeom prst="rect">
                <a:avLst/>
              </a:prstGeom>
              <a:noFill/>
            </p:spPr>
            <p:txBody>
              <a:bodyPr wrap="square" rtlCol="0">
                <a:spAutoFit/>
              </a:bodyPr>
              <a:lstStyle/>
              <a:p>
                <a14:m>
                  <m:oMath xmlns:m="http://schemas.openxmlformats.org/officeDocument/2006/math">
                    <m:sSub>
                      <m:sSubPr>
                        <m:ctrlPr>
                          <a:rPr kumimoji="1" lang="en-US" altLang="ja-JP" sz="2400" i="1" smtClean="0">
                            <a:latin typeface="Cambria Math" panose="02040503050406030204" pitchFamily="18" charset="0"/>
                          </a:rPr>
                        </m:ctrlPr>
                      </m:sSubPr>
                      <m:e>
                        <m:r>
                          <m:rPr>
                            <m:sty m:val="p"/>
                          </m:rPr>
                          <a:rPr lang="en-US" altLang="ja-JP" sz="2400" i="1">
                            <a:latin typeface="Cambria Math" panose="02040503050406030204" pitchFamily="18" charset="0"/>
                          </a:rPr>
                          <m:t>R</m:t>
                        </m:r>
                      </m:e>
                      <m:sub>
                        <m:r>
                          <a:rPr kumimoji="1" lang="en-US" altLang="ja-JP" sz="2400" b="0" i="1" smtClean="0">
                            <a:latin typeface="Cambria Math" panose="02040503050406030204" pitchFamily="18" charset="0"/>
                          </a:rPr>
                          <m:t>𝑖</m:t>
                        </m:r>
                      </m:sub>
                    </m:sSub>
                  </m:oMath>
                </a14:m>
                <a:r>
                  <a:rPr kumimoji="1" lang="en-US" altLang="ja-JP" sz="2400"/>
                  <a:t>-</a:t>
                </a:r>
                <a14:m>
                  <m:oMath xmlns:m="http://schemas.openxmlformats.org/officeDocument/2006/math">
                    <m:sSub>
                      <m:sSubPr>
                        <m:ctrlPr>
                          <a:rPr kumimoji="1" lang="en-US" altLang="ja-JP" sz="2400" i="1" dirty="0" smtClean="0">
                            <a:latin typeface="Cambria Math" panose="02040503050406030204" pitchFamily="18" charset="0"/>
                          </a:rPr>
                        </m:ctrlPr>
                      </m:sSubPr>
                      <m:e>
                        <m:r>
                          <a:rPr kumimoji="1" lang="en-US" altLang="ja-JP" sz="2400" b="0" i="1" dirty="0" smtClean="0">
                            <a:latin typeface="Cambria Math" panose="02040503050406030204" pitchFamily="18" charset="0"/>
                          </a:rPr>
                          <m:t>𝑅</m:t>
                        </m:r>
                      </m:e>
                      <m:sub>
                        <m:r>
                          <a:rPr kumimoji="1" lang="en-US" altLang="ja-JP" sz="2400" b="0" i="1" dirty="0" smtClean="0">
                            <a:latin typeface="Cambria Math" panose="02040503050406030204" pitchFamily="18" charset="0"/>
                          </a:rPr>
                          <m:t>𝑓</m:t>
                        </m:r>
                      </m:sub>
                    </m:sSub>
                  </m:oMath>
                </a14:m>
                <a:r>
                  <a:rPr kumimoji="1" lang="en-US" altLang="ja-JP" sz="2400"/>
                  <a:t>  = </a:t>
                </a:r>
                <a14:m>
                  <m:oMath xmlns:m="http://schemas.openxmlformats.org/officeDocument/2006/math">
                    <m:sSub>
                      <m:sSubPr>
                        <m:ctrlPr>
                          <a:rPr kumimoji="1" lang="en-US" altLang="ja-JP" sz="2400" i="1" smtClean="0">
                            <a:latin typeface="Cambria Math" panose="02040503050406030204" pitchFamily="18" charset="0"/>
                          </a:rPr>
                        </m:ctrlPr>
                      </m:sSubPr>
                      <m:e>
                        <m:r>
                          <m:rPr>
                            <m:sty m:val="p"/>
                          </m:rPr>
                          <a:rPr lang="en-US" altLang="ja-JP" sz="2400" i="1">
                            <a:latin typeface="Cambria Math" panose="02040503050406030204" pitchFamily="18" charset="0"/>
                          </a:rPr>
                          <m:t>α</m:t>
                        </m:r>
                      </m:e>
                      <m:sub>
                        <m:r>
                          <a:rPr kumimoji="1" lang="en-US" altLang="ja-JP" sz="2400" b="0" i="1" smtClean="0">
                            <a:latin typeface="Cambria Math" panose="02040503050406030204" pitchFamily="18" charset="0"/>
                          </a:rPr>
                          <m:t>𝑖</m:t>
                        </m:r>
                      </m:sub>
                    </m:sSub>
                  </m:oMath>
                </a14:m>
                <a:r>
                  <a:rPr kumimoji="1" lang="ja-JP" altLang="en-US" sz="2400"/>
                  <a:t>＋</a:t>
                </a:r>
                <a:r>
                  <a:rPr lang="en-US" altLang="ja-JP" sz="240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smtClean="0">
                            <a:highlight>
                              <a:srgbClr val="00FFFF"/>
                            </a:highlight>
                            <a:latin typeface="Cambria Math" panose="02040503050406030204" pitchFamily="18" charset="0"/>
                          </a:rPr>
                          <m:t>β</m:t>
                        </m:r>
                      </m:e>
                      <m:sub>
                        <m:r>
                          <m:rPr>
                            <m:sty m:val="p"/>
                          </m:rPr>
                          <a:rPr lang="en-US" altLang="ja-JP" sz="2400" i="1">
                            <a:highlight>
                              <a:srgbClr val="00FFFF"/>
                            </a:highlight>
                            <a:latin typeface="Cambria Math" panose="02040503050406030204" pitchFamily="18" charset="0"/>
                          </a:rPr>
                          <m:t>MKT</m:t>
                        </m:r>
                      </m:sub>
                    </m:sSub>
                    <m:sSub>
                      <m:sSubPr>
                        <m:ctrlPr>
                          <a:rPr lang="en-US" altLang="ja-JP" sz="2400" i="1">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MKT</m:t>
                        </m:r>
                      </m:sub>
                    </m:sSub>
                  </m:oMath>
                </a14:m>
                <a:r>
                  <a:rPr kumimoji="1" lang="ja-JP" altLang="en-US" sz="2400"/>
                  <a:t> ＋</a:t>
                </a:r>
                <a:r>
                  <a:rPr lang="en-US" altLang="ja-JP" sz="240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SMB</m:t>
                        </m:r>
                      </m:sub>
                    </m:sSub>
                  </m:oMath>
                </a14:m>
                <a:r>
                  <a:rPr lang="en-US" altLang="ja-JP" sz="2400"/>
                  <a:t> </a:t>
                </a:r>
                <a14:m>
                  <m:oMath xmlns:m="http://schemas.openxmlformats.org/officeDocument/2006/math">
                    <m:sSub>
                      <m:sSubPr>
                        <m:ctrlPr>
                          <a:rPr lang="en-US" altLang="ja-JP" sz="2400" i="1">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SMB</m:t>
                        </m:r>
                      </m:sub>
                    </m:sSub>
                  </m:oMath>
                </a14:m>
                <a:r>
                  <a:rPr kumimoji="1" lang="ja-JP" altLang="en-US" sz="2400"/>
                  <a:t> ＋ </a:t>
                </a:r>
                <a:r>
                  <a:rPr lang="en-US" altLang="ja-JP" sz="2400"/>
                  <a:t> </a:t>
                </a:r>
                <a14:m>
                  <m:oMath xmlns:m="http://schemas.openxmlformats.org/officeDocument/2006/math">
                    <m:sSub>
                      <m:sSubPr>
                        <m:ctrlPr>
                          <a:rPr lang="en-US" altLang="ja-JP" sz="2400" i="1">
                            <a:highlight>
                              <a:srgbClr val="00FFFF"/>
                            </a:highlight>
                            <a:latin typeface="Cambria Math" panose="02040503050406030204" pitchFamily="18" charset="0"/>
                          </a:rPr>
                        </m:ctrlPr>
                      </m:sSubPr>
                      <m:e>
                        <m:r>
                          <m:rPr>
                            <m:sty m:val="p"/>
                          </m:rPr>
                          <a:rPr lang="en-US" altLang="ja-JP" sz="2400" i="1">
                            <a:highlight>
                              <a:srgbClr val="00FFFF"/>
                            </a:highlight>
                            <a:latin typeface="Cambria Math" panose="02040503050406030204" pitchFamily="18" charset="0"/>
                          </a:rPr>
                          <m:t>β</m:t>
                        </m:r>
                      </m:e>
                      <m:sub>
                        <m:r>
                          <m:rPr>
                            <m:sty m:val="p"/>
                          </m:rPr>
                          <a:rPr lang="en-US" altLang="ja-JP" sz="2400" i="1" smtClean="0">
                            <a:highlight>
                              <a:srgbClr val="00FFFF"/>
                            </a:highlight>
                            <a:latin typeface="Cambria Math" panose="02040503050406030204" pitchFamily="18" charset="0"/>
                          </a:rPr>
                          <m:t>HML</m:t>
                        </m:r>
                      </m:sub>
                    </m:sSub>
                  </m:oMath>
                </a14:m>
                <a:r>
                  <a:rPr lang="en-US" altLang="ja-JP" sz="2400"/>
                  <a:t> </a:t>
                </a:r>
                <a14:m>
                  <m:oMath xmlns:m="http://schemas.openxmlformats.org/officeDocument/2006/math">
                    <m:sSub>
                      <m:sSubPr>
                        <m:ctrlPr>
                          <a:rPr lang="en-US" altLang="ja-JP" sz="2400" i="1" smtClean="0">
                            <a:highlight>
                              <a:srgbClr val="FFFF00"/>
                            </a:highlight>
                            <a:latin typeface="Cambria Math" panose="02040503050406030204" pitchFamily="18" charset="0"/>
                          </a:rPr>
                        </m:ctrlPr>
                      </m:sSubPr>
                      <m:e>
                        <m:r>
                          <a:rPr lang="en-US" altLang="ja-JP" sz="2400" b="0" i="1" smtClean="0">
                            <a:highlight>
                              <a:srgbClr val="FFFF00"/>
                            </a:highlight>
                            <a:latin typeface="Cambria Math" panose="02040503050406030204" pitchFamily="18" charset="0"/>
                          </a:rPr>
                          <m:t>𝑓</m:t>
                        </m:r>
                      </m:e>
                      <m:sub>
                        <m:r>
                          <m:rPr>
                            <m:sty m:val="p"/>
                          </m:rPr>
                          <a:rPr lang="en-US" altLang="ja-JP" sz="2400" i="1" smtClean="0">
                            <a:highlight>
                              <a:srgbClr val="FFFF00"/>
                            </a:highlight>
                            <a:latin typeface="Cambria Math" panose="02040503050406030204" pitchFamily="18" charset="0"/>
                          </a:rPr>
                          <m:t>HML</m:t>
                        </m:r>
                      </m:sub>
                    </m:sSub>
                  </m:oMath>
                </a14:m>
                <a:r>
                  <a:rPr kumimoji="1" lang="ja-JP" altLang="en-US" sz="2400"/>
                  <a:t> ＋ </a:t>
                </a:r>
                <a:r>
                  <a:rPr kumimoji="1" lang="en-US" altLang="ja-JP" sz="2400"/>
                  <a:t>ε</a:t>
                </a:r>
              </a:p>
              <a:p>
                <a:endParaRPr lang="en-US" altLang="ja-JP" sz="2400"/>
              </a:p>
              <a:p>
                <a:r>
                  <a:rPr lang="en-US" altLang="ja-JP" sz="2400"/>
                  <a:t>           </a:t>
                </a:r>
                <a:r>
                  <a:rPr kumimoji="1" lang="en-US" altLang="ja-JP" sz="2400"/>
                  <a:t>= </a:t>
                </a:r>
                <a14:m>
                  <m:oMath xmlns:m="http://schemas.openxmlformats.org/officeDocument/2006/math">
                    <m:r>
                      <a:rPr kumimoji="1" lang="en-US" altLang="ja-JP" sz="2400" i="1" smtClean="0">
                        <a:latin typeface="Cambria Math" panose="02040503050406030204" pitchFamily="18" charset="0"/>
                      </a:rPr>
                      <m:t>0</m:t>
                    </m:r>
                    <m:r>
                      <a:rPr kumimoji="1" lang="en-US" altLang="ja-JP" sz="2400" b="0" i="1" smtClean="0">
                        <a:latin typeface="Cambria Math" panose="02040503050406030204" pitchFamily="18" charset="0"/>
                      </a:rPr>
                      <m:t>.1</m:t>
                    </m:r>
                  </m:oMath>
                </a14:m>
                <a:r>
                  <a:rPr kumimoji="1" lang="ja-JP" altLang="en-US" sz="2400"/>
                  <a:t>＋</a:t>
                </a:r>
                <a:r>
                  <a:rPr lang="en-US" altLang="ja-JP" sz="2400"/>
                  <a:t> 0.1</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𝑓</m:t>
                        </m:r>
                      </m:e>
                      <m:sub>
                        <m:r>
                          <m:rPr>
                            <m:sty m:val="p"/>
                          </m:rPr>
                          <a:rPr lang="en-US" altLang="ja-JP" sz="2400" i="1" smtClean="0">
                            <a:latin typeface="Cambria Math" panose="02040503050406030204" pitchFamily="18" charset="0"/>
                          </a:rPr>
                          <m:t>MKT</m:t>
                        </m:r>
                      </m:sub>
                    </m:sSub>
                  </m:oMath>
                </a14:m>
                <a:r>
                  <a:rPr kumimoji="1" lang="ja-JP" altLang="en-US" sz="2400"/>
                  <a:t> ＋</a:t>
                </a:r>
                <a:r>
                  <a:rPr lang="en-US" altLang="ja-JP" sz="2400"/>
                  <a:t> </a:t>
                </a:r>
                <a14:m>
                  <m:oMath xmlns:m="http://schemas.openxmlformats.org/officeDocument/2006/math">
                    <m:r>
                      <a:rPr lang="en-US" altLang="ja-JP" sz="2400" b="0" i="1" smtClean="0">
                        <a:latin typeface="Cambria Math" panose="02040503050406030204" pitchFamily="18" charset="0"/>
                      </a:rPr>
                      <m:t>0.5</m:t>
                    </m:r>
                  </m:oMath>
                </a14:m>
                <a:r>
                  <a:rPr lang="en-US" altLang="ja-JP" sz="2400"/>
                  <a:t> </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𝑓</m:t>
                        </m:r>
                      </m:e>
                      <m:sub>
                        <m:r>
                          <m:rPr>
                            <m:sty m:val="p"/>
                          </m:rPr>
                          <a:rPr lang="en-US" altLang="ja-JP" sz="2400" i="1" smtClean="0">
                            <a:latin typeface="Cambria Math" panose="02040503050406030204" pitchFamily="18" charset="0"/>
                          </a:rPr>
                          <m:t>SMB</m:t>
                        </m:r>
                      </m:sub>
                    </m:sSub>
                  </m:oMath>
                </a14:m>
                <a:r>
                  <a:rPr kumimoji="1" lang="ja-JP" altLang="en-US" sz="2400"/>
                  <a:t> ＋ </a:t>
                </a:r>
                <a:r>
                  <a:rPr kumimoji="1" lang="en-US" altLang="ja-JP" sz="2400"/>
                  <a:t>0.3</a:t>
                </a:r>
                <a14:m>
                  <m:oMath xmlns:m="http://schemas.openxmlformats.org/officeDocument/2006/math">
                    <m:sSub>
                      <m:sSubPr>
                        <m:ctrlPr>
                          <a:rPr lang="en-US" altLang="ja-JP" sz="2400" i="1" smtClean="0">
                            <a:latin typeface="Cambria Math" panose="02040503050406030204" pitchFamily="18" charset="0"/>
                          </a:rPr>
                        </m:ctrlPr>
                      </m:sSubPr>
                      <m:e>
                        <m:r>
                          <a:rPr lang="en-US" altLang="ja-JP" sz="2400" b="0" i="1" smtClean="0">
                            <a:latin typeface="Cambria Math" panose="02040503050406030204" pitchFamily="18" charset="0"/>
                          </a:rPr>
                          <m:t>𝑓</m:t>
                        </m:r>
                      </m:e>
                      <m:sub>
                        <m:r>
                          <m:rPr>
                            <m:sty m:val="p"/>
                          </m:rPr>
                          <a:rPr lang="en-US" altLang="ja-JP" sz="2400" i="1" smtClean="0">
                            <a:latin typeface="Cambria Math" panose="02040503050406030204" pitchFamily="18" charset="0"/>
                          </a:rPr>
                          <m:t>HML</m:t>
                        </m:r>
                      </m:sub>
                    </m:sSub>
                  </m:oMath>
                </a14:m>
                <a:r>
                  <a:rPr kumimoji="1" lang="ja-JP" altLang="en-US" sz="2400"/>
                  <a:t> ＋ </a:t>
                </a:r>
                <a:r>
                  <a:rPr kumimoji="1" lang="en-US" altLang="ja-JP" sz="2400"/>
                  <a:t>ε</a:t>
                </a:r>
                <a:endParaRPr lang="en-US" altLang="ja-JP" sz="2400"/>
              </a:p>
              <a:p>
                <a:endParaRPr lang="en-US" altLang="ja-JP" sz="1800"/>
              </a:p>
              <a:p>
                <a:pPr>
                  <a:lnSpc>
                    <a:spcPct val="150000"/>
                  </a:lnSpc>
                </a:pPr>
                <a:endParaRPr lang="en-US" altLang="ja-JP"/>
              </a:p>
              <a:p>
                <a:pPr>
                  <a:lnSpc>
                    <a:spcPct val="150000"/>
                  </a:lnSpc>
                </a:pPr>
                <a:r>
                  <a:rPr lang="en-US" altLang="ja-JP"/>
                  <a:t>10%</a:t>
                </a:r>
                <a:r>
                  <a:rPr lang="ja-JP" altLang="en-US"/>
                  <a:t>は市場ポートフォリオを買って、安全資産を売る</a:t>
                </a:r>
                <a:endParaRPr lang="en-US" altLang="ja-JP"/>
              </a:p>
              <a:p>
                <a:pPr>
                  <a:lnSpc>
                    <a:spcPct val="150000"/>
                  </a:lnSpc>
                </a:pPr>
                <a:r>
                  <a:rPr kumimoji="1" lang="en-US" altLang="ja-JP"/>
                  <a:t>50</a:t>
                </a:r>
                <a:r>
                  <a:rPr kumimoji="1" lang="ja-JP" altLang="en-US"/>
                  <a:t>％は小型株を買って、大型株を売る</a:t>
                </a:r>
                <a:endParaRPr kumimoji="1" lang="en-US" altLang="ja-JP"/>
              </a:p>
              <a:p>
                <a:pPr>
                  <a:lnSpc>
                    <a:spcPct val="150000"/>
                  </a:lnSpc>
                </a:pPr>
                <a:r>
                  <a:rPr lang="en-US" altLang="ja-JP"/>
                  <a:t>30</a:t>
                </a:r>
                <a:r>
                  <a:rPr lang="ja-JP" altLang="en-US"/>
                  <a:t>％は割安株買って、割高株を売る</a:t>
                </a:r>
                <a:endParaRPr lang="en-US" altLang="ja-JP"/>
              </a:p>
              <a:p>
                <a:endParaRPr kumimoji="1" lang="en-US" altLang="ja-JP"/>
              </a:p>
              <a:p>
                <a:r>
                  <a:rPr lang="ja-JP" altLang="en-US"/>
                  <a:t>残りの</a:t>
                </a:r>
                <a:r>
                  <a:rPr lang="en-US" altLang="ja-JP"/>
                  <a:t>10</a:t>
                </a:r>
                <a:r>
                  <a:rPr lang="ja-JP" altLang="en-US"/>
                  <a:t>％がファンドマネージャーの運用スキルによって得られたリターン</a:t>
                </a:r>
                <a:endParaRPr kumimoji="1" lang="ja-JP" altLang="en-US"/>
              </a:p>
            </p:txBody>
          </p:sp>
        </mc:Choice>
        <mc:Fallback xmlns="">
          <p:sp>
            <p:nvSpPr>
              <p:cNvPr id="2" name="テキスト ボックス 1">
                <a:extLst>
                  <a:ext uri="{FF2B5EF4-FFF2-40B4-BE49-F238E27FC236}">
                    <a16:creationId xmlns:a16="http://schemas.microsoft.com/office/drawing/2014/main" id="{7DCA5ACA-7158-8B09-9539-281B3D13F828}"/>
                  </a:ext>
                </a:extLst>
              </p:cNvPr>
              <p:cNvSpPr txBox="1">
                <a:spLocks noRot="1" noChangeAspect="1" noMove="1" noResize="1" noEditPoints="1" noAdjustHandles="1" noChangeArrowheads="1" noChangeShapeType="1" noTextEdit="1"/>
              </p:cNvSpPr>
              <p:nvPr/>
            </p:nvSpPr>
            <p:spPr>
              <a:xfrm>
                <a:off x="1115119" y="599558"/>
                <a:ext cx="8768080" cy="3722942"/>
              </a:xfrm>
              <a:prstGeom prst="rect">
                <a:avLst/>
              </a:prstGeom>
              <a:blipFill>
                <a:blip r:embed="rId3"/>
                <a:stretch>
                  <a:fillRect l="-626" t="-982" b="-1637"/>
                </a:stretch>
              </a:blipFill>
            </p:spPr>
            <p:txBody>
              <a:bodyPr/>
              <a:lstStyle/>
              <a:p>
                <a:r>
                  <a:rPr lang="en-US">
                    <a:noFill/>
                  </a:rPr>
                  <a:t> </a:t>
                </a:r>
              </a:p>
            </p:txBody>
          </p:sp>
        </mc:Fallback>
      </mc:AlternateContent>
      <p:sp>
        <p:nvSpPr>
          <p:cNvPr id="3" name="右中かっこ 2">
            <a:extLst>
              <a:ext uri="{FF2B5EF4-FFF2-40B4-BE49-F238E27FC236}">
                <a16:creationId xmlns:a16="http://schemas.microsoft.com/office/drawing/2014/main" id="{42176A18-4287-9275-3F1B-D3BED04DE7F0}"/>
              </a:ext>
            </a:extLst>
          </p:cNvPr>
          <p:cNvSpPr/>
          <p:nvPr/>
        </p:nvSpPr>
        <p:spPr>
          <a:xfrm rot="5400000">
            <a:off x="5204637" y="-292395"/>
            <a:ext cx="303028" cy="43221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079900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045B4F6-2973-8DE4-EFF2-AE36C76F0764}"/>
              </a:ext>
            </a:extLst>
          </p:cNvPr>
          <p:cNvSpPr>
            <a:spLocks noGrp="1"/>
          </p:cNvSpPr>
          <p:nvPr>
            <p:ph idx="1"/>
          </p:nvPr>
        </p:nvSpPr>
        <p:spPr>
          <a:xfrm>
            <a:off x="511613" y="209322"/>
            <a:ext cx="10515600" cy="4351338"/>
          </a:xfrm>
        </p:spPr>
        <p:txBody>
          <a:bodyPr/>
          <a:lstStyle/>
          <a:p>
            <a:pPr marL="0" indent="0">
              <a:buNone/>
            </a:pPr>
            <a:r>
              <a:rPr kumimoji="1" lang="ja-JP" altLang="en-US" sz="2400" dirty="0"/>
              <a:t>問</a:t>
            </a:r>
            <a:r>
              <a:rPr kumimoji="1" lang="en-US" altLang="ja-JP" sz="2400" dirty="0"/>
              <a:t>1</a:t>
            </a:r>
          </a:p>
          <a:p>
            <a:pPr marL="0" indent="0">
              <a:buNone/>
            </a:pPr>
            <a:r>
              <a:rPr lang="ja-JP" altLang="en-US" sz="1800" dirty="0"/>
              <a:t>　</a:t>
            </a:r>
            <a:r>
              <a:rPr lang="en-US" altLang="ja-JP" sz="1800" dirty="0"/>
              <a:t>Z</a:t>
            </a:r>
            <a:r>
              <a:rPr lang="ja-JP" altLang="en-US" sz="1800" dirty="0"/>
              <a:t>年金基金は、過去にアクティブ運用で優れた運用パフォーマンスをあげた</a:t>
            </a:r>
            <a:r>
              <a:rPr lang="en-US" altLang="ja-JP" sz="1800" dirty="0"/>
              <a:t>A</a:t>
            </a:r>
            <a:r>
              <a:rPr lang="ja-JP" altLang="en-US" sz="1800" dirty="0"/>
              <a:t>社に、</a:t>
            </a:r>
            <a:r>
              <a:rPr lang="en-US" altLang="ja-JP" sz="1800" dirty="0"/>
              <a:t>2015</a:t>
            </a:r>
            <a:r>
              <a:rPr lang="ja-JP" altLang="en-US" sz="1800" dirty="0"/>
              <a:t>年度からアクティブ運用を委託してきた。ファンド</a:t>
            </a:r>
            <a:r>
              <a:rPr lang="en-US" altLang="ja-JP" sz="1800" dirty="0"/>
              <a:t>A</a:t>
            </a:r>
            <a:r>
              <a:rPr lang="ja-JP" altLang="en-US" sz="1800" dirty="0"/>
              <a:t>について、</a:t>
            </a:r>
            <a:r>
              <a:rPr lang="en-US" altLang="ja-JP" sz="1800" dirty="0"/>
              <a:t>2009</a:t>
            </a:r>
            <a:r>
              <a:rPr lang="ja-JP" altLang="en-US" sz="1800" dirty="0"/>
              <a:t>年</a:t>
            </a:r>
            <a:r>
              <a:rPr lang="en-US" altLang="ja-JP" sz="1800" dirty="0"/>
              <a:t>4</a:t>
            </a:r>
            <a:r>
              <a:rPr lang="ja-JP" altLang="en-US" sz="1800" dirty="0"/>
              <a:t>月～</a:t>
            </a:r>
            <a:r>
              <a:rPr lang="en-US" altLang="ja-JP" sz="1800" dirty="0"/>
              <a:t>2014</a:t>
            </a:r>
            <a:r>
              <a:rPr lang="ja-JP" altLang="en-US" sz="1800" dirty="0"/>
              <a:t>年</a:t>
            </a:r>
            <a:r>
              <a:rPr lang="en-US" altLang="ja-JP" sz="1800" dirty="0"/>
              <a:t>3</a:t>
            </a:r>
            <a:r>
              <a:rPr lang="ja-JP" altLang="en-US" sz="1800" dirty="0"/>
              <a:t>月の</a:t>
            </a:r>
            <a:r>
              <a:rPr lang="ja-JP" altLang="en-US" sz="1800" u="sng" dirty="0"/>
              <a:t>インフォメーション・レシオ（</a:t>
            </a:r>
            <a:r>
              <a:rPr lang="en-US" altLang="ja-JP" sz="1800" u="sng" dirty="0"/>
              <a:t>IR</a:t>
            </a:r>
            <a:r>
              <a:rPr lang="ja-JP" altLang="en-US" sz="1800" u="sng" dirty="0"/>
              <a:t>）</a:t>
            </a:r>
            <a:r>
              <a:rPr lang="ja-JP" altLang="en-US" sz="1800" dirty="0"/>
              <a:t>（年率）はいくらですか。</a:t>
            </a:r>
            <a:endParaRPr kumimoji="1" lang="ja-JP" altLang="en-US" sz="1800" dirty="0"/>
          </a:p>
        </p:txBody>
      </p:sp>
      <p:pic>
        <p:nvPicPr>
          <p:cNvPr id="4" name="図 3">
            <a:extLst>
              <a:ext uri="{FF2B5EF4-FFF2-40B4-BE49-F238E27FC236}">
                <a16:creationId xmlns:a16="http://schemas.microsoft.com/office/drawing/2014/main" id="{BD7F6BEE-D34D-1A04-5AA9-F1BF0C360C3D}"/>
              </a:ext>
            </a:extLst>
          </p:cNvPr>
          <p:cNvPicPr>
            <a:picLocks noChangeAspect="1"/>
          </p:cNvPicPr>
          <p:nvPr/>
        </p:nvPicPr>
        <p:blipFill rotWithShape="1">
          <a:blip r:embed="rId2">
            <a:extLst>
              <a:ext uri="{28A0092B-C50C-407E-A947-70E740481C1C}">
                <a14:useLocalDpi xmlns:a14="http://schemas.microsoft.com/office/drawing/2010/main" val="0"/>
              </a:ext>
            </a:extLst>
          </a:blip>
          <a:srcRect l="10500" t="44334" r="2732" b="29061"/>
          <a:stretch/>
        </p:blipFill>
        <p:spPr>
          <a:xfrm>
            <a:off x="636104" y="1622524"/>
            <a:ext cx="7570778" cy="5026154"/>
          </a:xfrm>
          <a:prstGeom prst="rect">
            <a:avLst/>
          </a:prstGeom>
        </p:spPr>
      </p:pic>
    </p:spTree>
    <p:extLst>
      <p:ext uri="{BB962C8B-B14F-4D97-AF65-F5344CB8AC3E}">
        <p14:creationId xmlns:p14="http://schemas.microsoft.com/office/powerpoint/2010/main" val="528708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C07B8BB2-3E63-4827-DFD3-D80ECF63F507}"/>
                  </a:ext>
                </a:extLst>
              </p:cNvPr>
              <p:cNvSpPr txBox="1"/>
              <p:nvPr/>
            </p:nvSpPr>
            <p:spPr>
              <a:xfrm>
                <a:off x="471399" y="511155"/>
                <a:ext cx="11177262" cy="6665799"/>
              </a:xfrm>
              <a:prstGeom prst="rect">
                <a:avLst/>
              </a:prstGeom>
              <a:noFill/>
            </p:spPr>
            <p:txBody>
              <a:bodyPr wrap="square" rtlCol="0">
                <a:spAutoFit/>
              </a:bodyPr>
              <a:lstStyle/>
              <a:p>
                <a:r>
                  <a:rPr kumimoji="1" lang="ja-JP" altLang="en-US" dirty="0"/>
                  <a:t>問</a:t>
                </a:r>
                <a:r>
                  <a:rPr kumimoji="1" lang="en-US" altLang="ja-JP" dirty="0"/>
                  <a:t>1</a:t>
                </a:r>
              </a:p>
              <a:p>
                <a:endParaRPr lang="en-US" altLang="ja-JP" dirty="0"/>
              </a:p>
              <a:p>
                <a:r>
                  <a:rPr lang="ja-JP" altLang="en-US" dirty="0"/>
                  <a:t>ファンド</a:t>
                </a:r>
                <a:r>
                  <a:rPr lang="en-US" altLang="ja-JP" dirty="0"/>
                  <a:t>A</a:t>
                </a:r>
                <a:r>
                  <a:rPr lang="ja-JP" altLang="en-US" dirty="0"/>
                  <a:t>のアクティブリターン＝ファンド</a:t>
                </a:r>
                <a:r>
                  <a:rPr lang="en-US" altLang="ja-JP" dirty="0"/>
                  <a:t>A</a:t>
                </a:r>
                <a:r>
                  <a:rPr lang="ja-JP" altLang="en-US" dirty="0"/>
                  <a:t>の平均リターンー</a:t>
                </a:r>
                <a:r>
                  <a:rPr lang="en-US" altLang="ja-JP" dirty="0"/>
                  <a:t>TOPIX</a:t>
                </a:r>
                <a:r>
                  <a:rPr lang="ja-JP" altLang="en-US" dirty="0"/>
                  <a:t>のリターン</a:t>
                </a:r>
                <a:endParaRPr lang="en-US" altLang="ja-JP" dirty="0"/>
              </a:p>
              <a:p>
                <a:r>
                  <a:rPr lang="ja-JP" altLang="en-US" dirty="0"/>
                  <a:t>　　　　　　　　　　　　　　   </a:t>
                </a:r>
                <a:r>
                  <a:rPr lang="en-US" altLang="ja-JP" dirty="0"/>
                  <a:t>=0.012-0.0099</a:t>
                </a:r>
              </a:p>
              <a:p>
                <a:r>
                  <a:rPr lang="en-US" altLang="ja-JP" dirty="0"/>
                  <a:t>                                                    =0.0021</a:t>
                </a:r>
              </a:p>
              <a:p>
                <a:endParaRPr lang="en-US" altLang="ja-JP" dirty="0"/>
              </a:p>
              <a:p>
                <a:r>
                  <a:rPr lang="ja-JP" altLang="en-US" dirty="0"/>
                  <a:t>ファンド</a:t>
                </a:r>
                <a:r>
                  <a:rPr lang="en-US" altLang="ja-JP" dirty="0"/>
                  <a:t>A</a:t>
                </a:r>
                <a:r>
                  <a:rPr lang="ja-JP" altLang="en-US" dirty="0"/>
                  <a:t>のトラッキングエラー＝</a:t>
                </a:r>
                <a:r>
                  <a:rPr lang="en-US" altLang="ja-JP" dirty="0"/>
                  <a:t>0.0194</a:t>
                </a:r>
              </a:p>
              <a:p>
                <a:endParaRPr lang="en-US" altLang="ja-JP" dirty="0"/>
              </a:p>
              <a:p>
                <a:r>
                  <a:rPr lang="ja-JP" altLang="en-US" dirty="0"/>
                  <a:t>　平均リターン、標準偏差は「月率」で表示されており、問題文ではインフォメーションレシオ（年率）はいくらかと問われている。よって、これらの数値を年率に直す必要がある。</a:t>
                </a:r>
                <a:endParaRPr lang="en-US" altLang="ja-JP" dirty="0"/>
              </a:p>
              <a:p>
                <a:r>
                  <a:rPr lang="ja-JP" altLang="en-US" dirty="0"/>
                  <a:t>アクティブリターン（年率）＝</a:t>
                </a:r>
                <a:r>
                  <a:rPr lang="en-US" altLang="ja-JP" dirty="0"/>
                  <a:t>0.0021×12</a:t>
                </a:r>
              </a:p>
              <a:p>
                <a:r>
                  <a:rPr lang="ja-JP" altLang="en-US" dirty="0"/>
                  <a:t>トラッキングエラー（年率）＝</a:t>
                </a:r>
                <a:r>
                  <a:rPr lang="en-US" altLang="ja-JP" dirty="0"/>
                  <a:t>0.0194×</a:t>
                </a:r>
                <a14:m>
                  <m:oMath xmlns:m="http://schemas.openxmlformats.org/officeDocument/2006/math">
                    <m:rad>
                      <m:radPr>
                        <m:degHide m:val="on"/>
                        <m:ctrlPr>
                          <a:rPr lang="en-US" altLang="ja-JP" i="1" u="sng" smtClean="0">
                            <a:solidFill>
                              <a:srgbClr val="836967"/>
                            </a:solidFill>
                            <a:latin typeface="Cambria Math" panose="02040503050406030204" pitchFamily="18" charset="0"/>
                          </a:rPr>
                        </m:ctrlPr>
                      </m:radPr>
                      <m:deg/>
                      <m:e>
                        <m:r>
                          <a:rPr lang="en-US" altLang="ja-JP" i="1" u="sng" smtClean="0">
                            <a:latin typeface="Cambria Math" panose="02040503050406030204" pitchFamily="18" charset="0"/>
                          </a:rPr>
                          <m:t>12</m:t>
                        </m:r>
                      </m:e>
                    </m:rad>
                  </m:oMath>
                </a14:m>
                <a:endParaRPr lang="en-US" altLang="ja-JP" i="1" u="sng" dirty="0">
                  <a:latin typeface="Cambria Math" panose="02040503050406030204" pitchFamily="18" charset="0"/>
                </a:endParaRPr>
              </a:p>
              <a:p>
                <a:endParaRPr lang="en-US" altLang="ja-JP" i="1" dirty="0">
                  <a:latin typeface="Cambria Math" panose="02040503050406030204" pitchFamily="18" charset="0"/>
                </a:endParaRPr>
              </a:p>
              <a:p>
                <a:r>
                  <a:rPr lang="en-US" altLang="ja-JP" i="1" dirty="0">
                    <a:latin typeface="Cambria Math" panose="02040503050406030204" pitchFamily="18" charset="0"/>
                  </a:rPr>
                  <a:t> </a:t>
                </a:r>
                <a:r>
                  <a:rPr lang="ja-JP" altLang="en-US" i="1" dirty="0">
                    <a:latin typeface="Cambria Math" panose="02040503050406030204" pitchFamily="18" charset="0"/>
                  </a:rPr>
                  <a:t>　</a:t>
                </a:r>
                <a:r>
                  <a:rPr lang="ja-JP" altLang="en-US" dirty="0">
                    <a:latin typeface="Cambria Math" panose="02040503050406030204" pitchFamily="18" charset="0"/>
                  </a:rPr>
                  <a:t>リスクの換算は、各期間のリターンが同じばらつき具合で継続したとき、どれだけのリスク＝標準偏差になるのかを求めるために行う。そのため、期間が</a:t>
                </a:r>
                <a:r>
                  <a:rPr lang="en-US" altLang="ja-JP" dirty="0">
                    <a:latin typeface="Cambria Math" panose="02040503050406030204" pitchFamily="18" charset="0"/>
                  </a:rPr>
                  <a:t>n</a:t>
                </a:r>
                <a:r>
                  <a:rPr lang="ja-JP" altLang="en-US" dirty="0">
                    <a:latin typeface="Cambria Math" panose="02040503050406030204" pitchFamily="18" charset="0"/>
                  </a:rPr>
                  <a:t>倍になると分散が</a:t>
                </a:r>
                <a:r>
                  <a:rPr lang="en-US" altLang="ja-JP" dirty="0">
                    <a:latin typeface="Cambria Math" panose="02040503050406030204" pitchFamily="18" charset="0"/>
                  </a:rPr>
                  <a:t>n</a:t>
                </a:r>
                <a:r>
                  <a:rPr lang="ja-JP" altLang="en-US" dirty="0">
                    <a:latin typeface="Cambria Math" panose="02040503050406030204" pitchFamily="18" charset="0"/>
                  </a:rPr>
                  <a:t>倍になる。</a:t>
                </a:r>
                <a:endParaRPr lang="en-US" altLang="ja-JP" dirty="0">
                  <a:latin typeface="Cambria Math" panose="02040503050406030204" pitchFamily="18" charset="0"/>
                </a:endParaRPr>
              </a:p>
              <a:p>
                <a:r>
                  <a:rPr lang="ja-JP" altLang="en-US" dirty="0">
                    <a:latin typeface="Cambria Math" panose="02040503050406030204" pitchFamily="18" charset="0"/>
                  </a:rPr>
                  <a:t>分散は標準偏差の二乗で、標準偏差は分散の二乗根なので、期間が</a:t>
                </a:r>
                <a:r>
                  <a:rPr lang="en-US" altLang="ja-JP" dirty="0">
                    <a:latin typeface="Cambria Math" panose="02040503050406030204" pitchFamily="18" charset="0"/>
                  </a:rPr>
                  <a:t>n</a:t>
                </a:r>
                <a:r>
                  <a:rPr lang="ja-JP" altLang="en-US" dirty="0">
                    <a:latin typeface="Cambria Math" panose="02040503050406030204" pitchFamily="18" charset="0"/>
                  </a:rPr>
                  <a:t>倍になったときの標準偏差は</a:t>
                </a:r>
                <a14:m>
                  <m:oMath xmlns:m="http://schemas.openxmlformats.org/officeDocument/2006/math">
                    <m:rad>
                      <m:radPr>
                        <m:degHide m:val="on"/>
                        <m:ctrlPr>
                          <a:rPr lang="ja-JP" altLang="en-US" i="1" smtClean="0">
                            <a:latin typeface="Cambria Math" panose="02040503050406030204" pitchFamily="18" charset="0"/>
                          </a:rPr>
                        </m:ctrlPr>
                      </m:radPr>
                      <m:deg/>
                      <m:e>
                        <m:r>
                          <a:rPr lang="en-US" altLang="ja-JP" b="0" i="1" smtClean="0">
                            <a:latin typeface="Cambria Math" panose="02040503050406030204" pitchFamily="18" charset="0"/>
                          </a:rPr>
                          <m:t>𝑛</m:t>
                        </m:r>
                      </m:e>
                    </m:rad>
                  </m:oMath>
                </a14:m>
                <a:r>
                  <a:rPr lang="ja-JP" altLang="en-US" dirty="0">
                    <a:latin typeface="Cambria Math" panose="02040503050406030204" pitchFamily="18" charset="0"/>
                  </a:rPr>
                  <a:t>倍になる。</a:t>
                </a:r>
                <a:endParaRPr lang="en-US" altLang="ja-JP" dirty="0">
                  <a:latin typeface="Cambria Math" panose="02040503050406030204" pitchFamily="18" charset="0"/>
                </a:endParaRPr>
              </a:p>
              <a:p>
                <a:r>
                  <a:rPr lang="en-US" altLang="ja-JP" sz="3200" dirty="0"/>
                  <a:t>IR=</a:t>
                </a:r>
                <a14:m>
                  <m:oMath xmlns:m="http://schemas.openxmlformats.org/officeDocument/2006/math">
                    <m:f>
                      <m:fPr>
                        <m:ctrlPr>
                          <a:rPr lang="en-US" altLang="ja-JP" sz="3200" i="1" smtClean="0">
                            <a:latin typeface="Cambria Math" panose="02040503050406030204" pitchFamily="18" charset="0"/>
                          </a:rPr>
                        </m:ctrlPr>
                      </m:fPr>
                      <m:num>
                        <m:r>
                          <a:rPr lang="en-US" altLang="ja-JP" sz="3200" i="1">
                            <a:latin typeface="Cambria Math" panose="02040503050406030204" pitchFamily="18" charset="0"/>
                          </a:rPr>
                          <m:t>0.0021×</m:t>
                        </m:r>
                        <m:r>
                          <a:rPr lang="en-US" altLang="ja-JP" sz="3200" b="0" i="1" smtClean="0">
                            <a:latin typeface="Cambria Math" panose="02040503050406030204" pitchFamily="18" charset="0"/>
                          </a:rPr>
                          <m:t>12</m:t>
                        </m:r>
                      </m:num>
                      <m:den>
                        <m:r>
                          <a:rPr lang="en-US" altLang="ja-JP" sz="3200" b="0" i="1" smtClean="0">
                            <a:latin typeface="Cambria Math" panose="02040503050406030204" pitchFamily="18" charset="0"/>
                          </a:rPr>
                          <m:t>0.0194</m:t>
                        </m:r>
                        <m:r>
                          <a:rPr lang="en-US" altLang="ja-JP" sz="3200" i="1">
                            <a:latin typeface="Cambria Math" panose="02040503050406030204" pitchFamily="18" charset="0"/>
                          </a:rPr>
                          <m:t>×</m:t>
                        </m:r>
                        <m:rad>
                          <m:radPr>
                            <m:degHide m:val="on"/>
                            <m:ctrlPr>
                              <a:rPr lang="en-US" altLang="ja-JP" sz="3200" i="1" smtClean="0">
                                <a:latin typeface="Cambria Math" panose="02040503050406030204" pitchFamily="18" charset="0"/>
                              </a:rPr>
                            </m:ctrlPr>
                          </m:radPr>
                          <m:deg/>
                          <m:e>
                            <m:r>
                              <a:rPr lang="en-US" altLang="ja-JP" sz="3200" b="0" i="1" smtClean="0">
                                <a:latin typeface="Cambria Math" panose="02040503050406030204" pitchFamily="18" charset="0"/>
                              </a:rPr>
                              <m:t>12</m:t>
                            </m:r>
                          </m:e>
                        </m:rad>
                      </m:den>
                    </m:f>
                  </m:oMath>
                </a14:m>
                <a:r>
                  <a:rPr lang="en-US" altLang="ja-JP" sz="3200" dirty="0"/>
                  <a:t> =0.3749…</a:t>
                </a:r>
                <a:r>
                  <a:rPr lang="ja-JP" altLang="en-US" sz="3200" u="sng" dirty="0"/>
                  <a:t>≒</a:t>
                </a:r>
                <a:r>
                  <a:rPr lang="en-US" altLang="ja-JP" sz="3200" u="sng" dirty="0"/>
                  <a:t>0.37</a:t>
                </a:r>
              </a:p>
              <a:p>
                <a:endParaRPr lang="en-US" altLang="ja-JP" dirty="0"/>
              </a:p>
              <a:p>
                <a:endParaRPr lang="en-US" altLang="ja-JP" u="sng" dirty="0"/>
              </a:p>
              <a:p>
                <a:endParaRPr lang="en-US" altLang="ja-JP" u="sng" dirty="0"/>
              </a:p>
              <a:p>
                <a:r>
                  <a:rPr lang="ja-JP" altLang="en-US" u="sng" dirty="0"/>
                  <a:t>　　　　　　　　　　</a:t>
                </a:r>
              </a:p>
            </p:txBody>
          </p:sp>
        </mc:Choice>
        <mc:Fallback xmlns="">
          <p:sp>
            <p:nvSpPr>
              <p:cNvPr id="4" name="テキスト ボックス 3">
                <a:extLst>
                  <a:ext uri="{FF2B5EF4-FFF2-40B4-BE49-F238E27FC236}">
                    <a16:creationId xmlns:a16="http://schemas.microsoft.com/office/drawing/2014/main" id="{C07B8BB2-3E63-4827-DFD3-D80ECF63F507}"/>
                  </a:ext>
                </a:extLst>
              </p:cNvPr>
              <p:cNvSpPr txBox="1">
                <a:spLocks noRot="1" noChangeAspect="1" noMove="1" noResize="1" noEditPoints="1" noAdjustHandles="1" noChangeArrowheads="1" noChangeShapeType="1" noTextEdit="1"/>
              </p:cNvSpPr>
              <p:nvPr/>
            </p:nvSpPr>
            <p:spPr>
              <a:xfrm>
                <a:off x="471399" y="511155"/>
                <a:ext cx="11177262" cy="6665799"/>
              </a:xfrm>
              <a:prstGeom prst="rect">
                <a:avLst/>
              </a:prstGeom>
              <a:blipFill>
                <a:blip r:embed="rId2"/>
                <a:stretch>
                  <a:fillRect l="-1363" t="-549" r="-436"/>
                </a:stretch>
              </a:blipFill>
            </p:spPr>
            <p:txBody>
              <a:bodyPr/>
              <a:lstStyle/>
              <a:p>
                <a:r>
                  <a:rPr lang="en-US">
                    <a:noFill/>
                  </a:rPr>
                  <a:t> </a:t>
                </a:r>
              </a:p>
            </p:txBody>
          </p:sp>
        </mc:Fallback>
      </mc:AlternateContent>
      <p:sp>
        <p:nvSpPr>
          <p:cNvPr id="5" name="四角形: 角を丸くする 4">
            <a:extLst>
              <a:ext uri="{FF2B5EF4-FFF2-40B4-BE49-F238E27FC236}">
                <a16:creationId xmlns:a16="http://schemas.microsoft.com/office/drawing/2014/main" id="{ED3FD234-EFFB-508C-A2C3-1A3A72DA21FD}"/>
              </a:ext>
            </a:extLst>
          </p:cNvPr>
          <p:cNvSpPr/>
          <p:nvPr/>
        </p:nvSpPr>
        <p:spPr>
          <a:xfrm>
            <a:off x="543339" y="3998371"/>
            <a:ext cx="11052313" cy="124381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B31FE1CB-2779-DAB1-A353-F659817AE45C}"/>
              </a:ext>
            </a:extLst>
          </p:cNvPr>
          <p:cNvCxnSpPr>
            <a:stCxn id="5" idx="0"/>
          </p:cNvCxnSpPr>
          <p:nvPr/>
        </p:nvCxnSpPr>
        <p:spPr>
          <a:xfrm flipH="1" flipV="1">
            <a:off x="5189172" y="3708716"/>
            <a:ext cx="880324" cy="289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31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F220D0AA-4DC1-9024-ACB5-2F78E094269D}"/>
                  </a:ext>
                </a:extLst>
              </p:cNvPr>
              <p:cNvSpPr txBox="1"/>
              <p:nvPr/>
            </p:nvSpPr>
            <p:spPr>
              <a:xfrm>
                <a:off x="398779" y="493773"/>
                <a:ext cx="11394441" cy="3515963"/>
              </a:xfrm>
              <a:prstGeom prst="rect">
                <a:avLst/>
              </a:prstGeom>
              <a:noFill/>
            </p:spPr>
            <p:txBody>
              <a:bodyPr wrap="square" rtlCol="0">
                <a:spAutoFit/>
              </a:bodyPr>
              <a:lstStyle/>
              <a:p>
                <a:r>
                  <a:rPr kumimoji="1" lang="ja-JP" altLang="en-US" dirty="0"/>
                  <a:t>問</a:t>
                </a:r>
                <a:r>
                  <a:rPr kumimoji="1" lang="en-US" altLang="ja-JP" dirty="0"/>
                  <a:t>2</a:t>
                </a:r>
              </a:p>
              <a:p>
                <a:r>
                  <a:rPr lang="ja-JP" altLang="en-US" dirty="0"/>
                  <a:t>図表</a:t>
                </a:r>
                <a:r>
                  <a:rPr lang="en-US" altLang="ja-JP" dirty="0"/>
                  <a:t>2</a:t>
                </a:r>
                <a:r>
                  <a:rPr lang="ja-JP" altLang="en-US" dirty="0"/>
                  <a:t>をもとにして、アクティブ・ファンド</a:t>
                </a:r>
                <a:r>
                  <a:rPr lang="en-US" altLang="ja-JP" dirty="0"/>
                  <a:t>A ,B </a:t>
                </a:r>
                <a:r>
                  <a:rPr lang="ja-JP" altLang="en-US" dirty="0"/>
                  <a:t>および</a:t>
                </a:r>
                <a:r>
                  <a:rPr lang="en-US" altLang="ja-JP" dirty="0"/>
                  <a:t>C</a:t>
                </a:r>
                <a:r>
                  <a:rPr lang="ja-JP" altLang="en-US" dirty="0"/>
                  <a:t>の運用スタイルの特徴</a:t>
                </a:r>
                <a:r>
                  <a:rPr lang="en-US" altLang="ja-JP" dirty="0"/>
                  <a:t>(</a:t>
                </a:r>
                <a:r>
                  <a:rPr lang="ja-JP" altLang="en-US" dirty="0"/>
                  <a:t>グロース</a:t>
                </a:r>
                <a:r>
                  <a:rPr lang="en-US" altLang="ja-JP" dirty="0"/>
                  <a:t>/</a:t>
                </a:r>
                <a:r>
                  <a:rPr lang="ja-JP" altLang="en-US" dirty="0"/>
                  <a:t>バリュー及び大型・小型</a:t>
                </a:r>
                <a:r>
                  <a:rPr lang="en-US" altLang="ja-JP" dirty="0"/>
                  <a:t>)</a:t>
                </a:r>
                <a:r>
                  <a:rPr lang="ja-JP" altLang="en-US" dirty="0"/>
                  <a:t>を判断しなさい。</a:t>
                </a:r>
                <a:endParaRPr kumimoji="1" lang="en-US" altLang="ja-JP" dirty="0"/>
              </a:p>
              <a:p>
                <a:endParaRPr kumimoji="1" lang="en-US" altLang="ja-JP" dirty="0"/>
              </a:p>
              <a:p>
                <a:endParaRPr kumimoji="1" lang="en-US" altLang="ja-JP" dirty="0"/>
              </a:p>
              <a:p>
                <a:pPr>
                  <a:lnSpc>
                    <a:spcPct val="150000"/>
                  </a:lnSpc>
                </a:pPr>
                <a:r>
                  <a:rPr lang="en-US" altLang="ja-JP" dirty="0"/>
                  <a:t>A</a:t>
                </a:r>
                <a:r>
                  <a:rPr lang="ja-JP" altLang="en-US" dirty="0"/>
                  <a:t>　バリュー</a:t>
                </a:r>
                <a:r>
                  <a:rPr lang="en-US" altLang="ja-JP" dirty="0"/>
                  <a:t>/</a:t>
                </a:r>
                <a:r>
                  <a:rPr lang="ja-JP" altLang="en-US" dirty="0"/>
                  <a:t>大　</a:t>
                </a:r>
                <a:r>
                  <a:rPr lang="en-US" altLang="ja-JP" sz="1800" dirty="0"/>
                  <a:t> </a:t>
                </a:r>
                <a14:m>
                  <m:oMath xmlns:m="http://schemas.openxmlformats.org/officeDocument/2006/math">
                    <m:sSub>
                      <m:sSubPr>
                        <m:ctrlPr>
                          <a:rPr lang="en-US" altLang="ja-JP" sz="1800"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sz="1800" i="1">
                            <a:latin typeface="Cambria Math" panose="02040503050406030204" pitchFamily="18" charset="0"/>
                          </a:rPr>
                          <m:t>HML</m:t>
                        </m:r>
                      </m:sub>
                    </m:sSub>
                  </m:oMath>
                </a14:m>
                <a:r>
                  <a:rPr lang="ja-JP" altLang="en-US" sz="1800" dirty="0"/>
                  <a:t> ＞０、</a:t>
                </a:r>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dirty="0"/>
                  <a:t> ＜０</a:t>
                </a:r>
                <a:endParaRPr lang="en-US" altLang="ja-JP" dirty="0"/>
              </a:p>
              <a:p>
                <a:pPr>
                  <a:lnSpc>
                    <a:spcPct val="150000"/>
                  </a:lnSpc>
                </a:pPr>
                <a:r>
                  <a:rPr kumimoji="1" lang="en-US" altLang="ja-JP" dirty="0"/>
                  <a:t>B</a:t>
                </a:r>
                <a:r>
                  <a:rPr kumimoji="1" lang="ja-JP" altLang="en-US" dirty="0"/>
                  <a:t>　グロース</a:t>
                </a:r>
                <a:r>
                  <a:rPr kumimoji="1" lang="en-US" altLang="ja-JP" dirty="0"/>
                  <a:t>/</a:t>
                </a:r>
                <a:r>
                  <a:rPr kumimoji="1" lang="ja-JP" altLang="en-US" dirty="0"/>
                  <a:t>大　 </a:t>
                </a:r>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sz="1800" i="1">
                            <a:latin typeface="Cambria Math" panose="02040503050406030204" pitchFamily="18" charset="0"/>
                          </a:rPr>
                          <m:t>HML</m:t>
                        </m:r>
                      </m:sub>
                    </m:sSub>
                  </m:oMath>
                </a14:m>
                <a:r>
                  <a:rPr lang="ja-JP" altLang="en-US" sz="1800" dirty="0"/>
                  <a:t> </a:t>
                </a:r>
                <a:r>
                  <a:rPr lang="en-US" altLang="ja-JP" sz="1800" dirty="0"/>
                  <a:t>&lt;</a:t>
                </a:r>
                <a:r>
                  <a:rPr lang="ja-JP" altLang="en-US" sz="1800" dirty="0"/>
                  <a:t>０、</a:t>
                </a:r>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dirty="0"/>
                  <a:t> ＜０</a:t>
                </a:r>
                <a:endParaRPr lang="en-US" altLang="ja-JP" dirty="0"/>
              </a:p>
              <a:p>
                <a:pPr>
                  <a:lnSpc>
                    <a:spcPct val="150000"/>
                  </a:lnSpc>
                </a:pPr>
                <a:r>
                  <a:rPr lang="en-US" altLang="ja-JP" dirty="0"/>
                  <a:t>C</a:t>
                </a:r>
                <a:r>
                  <a:rPr lang="ja-JP" altLang="en-US" dirty="0"/>
                  <a:t>　グロース</a:t>
                </a:r>
                <a:r>
                  <a:rPr lang="en-US" altLang="ja-JP" dirty="0"/>
                  <a:t>/</a:t>
                </a:r>
                <a:r>
                  <a:rPr lang="ja-JP" altLang="en-US" dirty="0"/>
                  <a:t>小    </a:t>
                </a:r>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sz="1800" i="1">
                            <a:latin typeface="Cambria Math" panose="02040503050406030204" pitchFamily="18" charset="0"/>
                          </a:rPr>
                          <m:t>HML</m:t>
                        </m:r>
                      </m:sub>
                    </m:sSub>
                  </m:oMath>
                </a14:m>
                <a:r>
                  <a:rPr lang="ja-JP" altLang="en-US" sz="1800" dirty="0"/>
                  <a:t> </a:t>
                </a:r>
                <a:r>
                  <a:rPr lang="en-US" altLang="ja-JP" sz="1800" dirty="0"/>
                  <a:t>&lt;</a:t>
                </a:r>
                <a:r>
                  <a:rPr lang="ja-JP" altLang="en-US" sz="1800" dirty="0"/>
                  <a:t>０、</a:t>
                </a:r>
                <a:r>
                  <a:rPr lang="en-US" altLang="ja-JP" dirty="0"/>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dirty="0"/>
                  <a:t> </a:t>
                </a:r>
                <a:r>
                  <a:rPr lang="en-US" altLang="ja-JP" dirty="0"/>
                  <a:t>&gt;</a:t>
                </a:r>
                <a:r>
                  <a:rPr lang="ja-JP" altLang="en-US" dirty="0"/>
                  <a:t>０</a:t>
                </a:r>
                <a:endParaRPr lang="en-US" altLang="ja-JP" dirty="0"/>
              </a:p>
              <a:p>
                <a:pPr>
                  <a:lnSpc>
                    <a:spcPct val="150000"/>
                  </a:lnSpc>
                </a:pPr>
                <a:endParaRPr lang="en-US" altLang="ja-JP" dirty="0"/>
              </a:p>
              <a:p>
                <a:pPr>
                  <a:lnSpc>
                    <a:spcPct val="150000"/>
                  </a:lnSpc>
                </a:pPr>
                <a:r>
                  <a:rPr lang="en-US" altLang="ja-JP" dirty="0"/>
                  <a:t>   </a:t>
                </a:r>
              </a:p>
            </p:txBody>
          </p:sp>
        </mc:Choice>
        <mc:Fallback xmlns="">
          <p:sp>
            <p:nvSpPr>
              <p:cNvPr id="2" name="テキスト ボックス 1">
                <a:extLst>
                  <a:ext uri="{FF2B5EF4-FFF2-40B4-BE49-F238E27FC236}">
                    <a16:creationId xmlns:a16="http://schemas.microsoft.com/office/drawing/2014/main" id="{F220D0AA-4DC1-9024-ACB5-2F78E094269D}"/>
                  </a:ext>
                </a:extLst>
              </p:cNvPr>
              <p:cNvSpPr txBox="1">
                <a:spLocks noRot="1" noChangeAspect="1" noMove="1" noResize="1" noEditPoints="1" noAdjustHandles="1" noChangeArrowheads="1" noChangeShapeType="1" noTextEdit="1"/>
              </p:cNvSpPr>
              <p:nvPr/>
            </p:nvSpPr>
            <p:spPr>
              <a:xfrm>
                <a:off x="398779" y="493773"/>
                <a:ext cx="11394441" cy="3515963"/>
              </a:xfrm>
              <a:prstGeom prst="rect">
                <a:avLst/>
              </a:prstGeom>
              <a:blipFill>
                <a:blip r:embed="rId3"/>
                <a:stretch>
                  <a:fillRect l="-428" t="-867"/>
                </a:stretch>
              </a:blipFill>
            </p:spPr>
            <p:txBody>
              <a:bodyPr/>
              <a:lstStyle/>
              <a:p>
                <a:r>
                  <a:rPr lang="en-US">
                    <a:noFill/>
                  </a:rPr>
                  <a:t> </a:t>
                </a:r>
              </a:p>
            </p:txBody>
          </p:sp>
        </mc:Fallback>
      </mc:AlternateContent>
      <p:pic>
        <p:nvPicPr>
          <p:cNvPr id="5" name="図 4">
            <a:extLst>
              <a:ext uri="{FF2B5EF4-FFF2-40B4-BE49-F238E27FC236}">
                <a16:creationId xmlns:a16="http://schemas.microsoft.com/office/drawing/2014/main" id="{BC1EF924-A42F-53E6-8171-0F5BD4EFDF6F}"/>
              </a:ext>
            </a:extLst>
          </p:cNvPr>
          <p:cNvPicPr>
            <a:picLocks noChangeAspect="1"/>
          </p:cNvPicPr>
          <p:nvPr/>
        </p:nvPicPr>
        <p:blipFill rotWithShape="1">
          <a:blip r:embed="rId4"/>
          <a:srcRect l="13649" t="7557" r="15952" b="67555"/>
          <a:stretch/>
        </p:blipFill>
        <p:spPr>
          <a:xfrm>
            <a:off x="4862803" y="2289337"/>
            <a:ext cx="7029476" cy="2759233"/>
          </a:xfrm>
          <a:prstGeom prst="rect">
            <a:avLst/>
          </a:prstGeom>
        </p:spPr>
      </p:pic>
      <mc:AlternateContent xmlns:mc="http://schemas.openxmlformats.org/markup-compatibility/2006" xmlns:a14="http://schemas.microsoft.com/office/drawing/2010/main">
        <mc:Choice Requires="a14">
          <p:sp>
            <p:nvSpPr>
              <p:cNvPr id="3" name="四角形: 角を丸くする 2">
                <a:extLst>
                  <a:ext uri="{FF2B5EF4-FFF2-40B4-BE49-F238E27FC236}">
                    <a16:creationId xmlns:a16="http://schemas.microsoft.com/office/drawing/2014/main" id="{1BE2347D-0BCD-FCB3-41C9-6CD84CA9FCD5}"/>
                  </a:ext>
                </a:extLst>
              </p:cNvPr>
              <p:cNvSpPr/>
              <p:nvPr/>
            </p:nvSpPr>
            <p:spPr>
              <a:xfrm>
                <a:off x="201904" y="3675649"/>
                <a:ext cx="4480560" cy="2305757"/>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altLang="ja-JP"/>
                  <a:t> </a:t>
                </a:r>
                <a14:m>
                  <m:oMath xmlns:m="http://schemas.openxmlformats.org/officeDocument/2006/math">
                    <m:sSub>
                      <m:sSubPr>
                        <m:ctrlPr>
                          <a:rPr lang="en-US" altLang="ja-JP" i="1">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a:t> ＜０ 大型株買って、小型株売る</a:t>
                </a:r>
                <a:endParaRPr lang="en-US" altLang="ja-JP"/>
              </a:p>
              <a:p>
                <a:pPr>
                  <a:lnSpc>
                    <a:spcPct val="150000"/>
                  </a:lnSpc>
                </a:pPr>
                <a:r>
                  <a:rPr lang="en-US" altLang="ja-JP"/>
                  <a:t> </a:t>
                </a:r>
                <a14:m>
                  <m:oMath xmlns:m="http://schemas.openxmlformats.org/officeDocument/2006/math">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 </m:t>
                        </m:r>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SMB</m:t>
                        </m:r>
                      </m:sub>
                    </m:sSub>
                  </m:oMath>
                </a14:m>
                <a:r>
                  <a:rPr lang="ja-JP" altLang="en-US"/>
                  <a:t> </a:t>
                </a:r>
                <a:r>
                  <a:rPr lang="en-US" altLang="ja-JP"/>
                  <a:t>&gt;0   </a:t>
                </a:r>
                <a:r>
                  <a:rPr lang="ja-JP" altLang="en-US"/>
                  <a:t>小型株買って、大型株売る</a:t>
                </a:r>
                <a:endParaRPr lang="en-US" altLang="ja-JP"/>
              </a:p>
              <a:p>
                <a:pPr>
                  <a:lnSpc>
                    <a:spcPct val="150000"/>
                  </a:lnSpc>
                </a:pPr>
                <a:r>
                  <a:rPr lang="en-US" altLang="ja-JP"/>
                  <a:t> </a:t>
                </a:r>
                <a14:m>
                  <m:oMath xmlns:m="http://schemas.openxmlformats.org/officeDocument/2006/math">
                    <m:sSub>
                      <m:sSubPr>
                        <m:ctrlPr>
                          <a:rPr lang="en-US" altLang="ja-JP"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HML</m:t>
                        </m:r>
                      </m:sub>
                    </m:sSub>
                  </m:oMath>
                </a14:m>
                <a:r>
                  <a:rPr lang="ja-JP" altLang="en-US"/>
                  <a:t>＜０ 割高株買って、割安株売る</a:t>
                </a:r>
                <a:endParaRPr lang="en-US" altLang="ja-JP"/>
              </a:p>
              <a:p>
                <a:pPr>
                  <a:lnSpc>
                    <a:spcPct val="150000"/>
                  </a:lnSpc>
                </a:pPr>
                <a:r>
                  <a:rPr lang="en-US" altLang="ja-JP"/>
                  <a:t> </a:t>
                </a:r>
                <a14:m>
                  <m:oMath xmlns:m="http://schemas.openxmlformats.org/officeDocument/2006/math">
                    <m:sSub>
                      <m:sSubPr>
                        <m:ctrlPr>
                          <a:rPr lang="en-US" altLang="ja-JP" i="1" smtClean="0">
                            <a:latin typeface="Cambria Math" panose="02040503050406030204" pitchFamily="18" charset="0"/>
                          </a:rPr>
                        </m:ctrlPr>
                      </m:sSubPr>
                      <m:e>
                        <m:r>
                          <m:rPr>
                            <m:sty m:val="p"/>
                          </m:rPr>
                          <a:rPr lang="en-US" altLang="ja-JP" i="1">
                            <a:latin typeface="Cambria Math" panose="02040503050406030204" pitchFamily="18" charset="0"/>
                          </a:rPr>
                          <m:t>β</m:t>
                        </m:r>
                      </m:e>
                      <m:sub>
                        <m:r>
                          <m:rPr>
                            <m:sty m:val="p"/>
                          </m:rPr>
                          <a:rPr lang="en-US" altLang="ja-JP" i="1">
                            <a:latin typeface="Cambria Math" panose="02040503050406030204" pitchFamily="18" charset="0"/>
                          </a:rPr>
                          <m:t>HML</m:t>
                        </m:r>
                      </m:sub>
                    </m:sSub>
                    <m:r>
                      <a:rPr lang="ja-JP" altLang="en-US" i="1">
                        <a:latin typeface="Cambria Math" panose="02040503050406030204" pitchFamily="18" charset="0"/>
                      </a:rPr>
                      <m:t>＞</m:t>
                    </m:r>
                  </m:oMath>
                </a14:m>
                <a:r>
                  <a:rPr lang="ja-JP" altLang="en-US"/>
                  <a:t>０  割安株買って、割高株売る</a:t>
                </a:r>
                <a:endParaRPr kumimoji="1" lang="ja-JP" altLang="en-US"/>
              </a:p>
            </p:txBody>
          </p:sp>
        </mc:Choice>
        <mc:Fallback xmlns="">
          <p:sp>
            <p:nvSpPr>
              <p:cNvPr id="3" name="四角形: 角を丸くする 2">
                <a:extLst>
                  <a:ext uri="{FF2B5EF4-FFF2-40B4-BE49-F238E27FC236}">
                    <a16:creationId xmlns:a16="http://schemas.microsoft.com/office/drawing/2014/main" id="{1BE2347D-0BCD-FCB3-41C9-6CD84CA9FCD5}"/>
                  </a:ext>
                </a:extLst>
              </p:cNvPr>
              <p:cNvSpPr>
                <a:spLocks noRot="1" noChangeAspect="1" noMove="1" noResize="1" noEditPoints="1" noAdjustHandles="1" noChangeArrowheads="1" noChangeShapeType="1" noTextEdit="1"/>
              </p:cNvSpPr>
              <p:nvPr/>
            </p:nvSpPr>
            <p:spPr>
              <a:xfrm>
                <a:off x="201904" y="3675649"/>
                <a:ext cx="4480560" cy="2305757"/>
              </a:xfrm>
              <a:prstGeom prst="roundRect">
                <a:avLst/>
              </a:prstGeom>
              <a:blipFill>
                <a:blip r:embed="rId5"/>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114122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5A3748-0AD3-BE59-5BCA-A89A1E8DA5FD}"/>
              </a:ext>
            </a:extLst>
          </p:cNvPr>
          <p:cNvSpPr txBox="1"/>
          <p:nvPr/>
        </p:nvSpPr>
        <p:spPr>
          <a:xfrm>
            <a:off x="436880" y="406400"/>
            <a:ext cx="11419840" cy="646331"/>
          </a:xfrm>
          <a:prstGeom prst="rect">
            <a:avLst/>
          </a:prstGeom>
          <a:noFill/>
        </p:spPr>
        <p:txBody>
          <a:bodyPr wrap="square" rtlCol="0">
            <a:spAutoFit/>
          </a:bodyPr>
          <a:lstStyle/>
          <a:p>
            <a:endParaRPr kumimoji="1" lang="en-US" altLang="ja-JP"/>
          </a:p>
          <a:p>
            <a:endParaRPr kumimoji="1" lang="ja-JP" altLang="en-US"/>
          </a:p>
        </p:txBody>
      </p:sp>
      <p:sp>
        <p:nvSpPr>
          <p:cNvPr id="5" name="テキスト ボックス 4">
            <a:extLst>
              <a:ext uri="{FF2B5EF4-FFF2-40B4-BE49-F238E27FC236}">
                <a16:creationId xmlns:a16="http://schemas.microsoft.com/office/drawing/2014/main" id="{27D42C02-BE51-0033-58E4-743E37929ACE}"/>
              </a:ext>
            </a:extLst>
          </p:cNvPr>
          <p:cNvSpPr txBox="1"/>
          <p:nvPr/>
        </p:nvSpPr>
        <p:spPr>
          <a:xfrm>
            <a:off x="335280" y="267900"/>
            <a:ext cx="11159572" cy="923330"/>
          </a:xfrm>
          <a:prstGeom prst="rect">
            <a:avLst/>
          </a:prstGeom>
          <a:noFill/>
        </p:spPr>
        <p:txBody>
          <a:bodyPr wrap="square" rtlCol="0">
            <a:spAutoFit/>
          </a:bodyPr>
          <a:lstStyle/>
          <a:p>
            <a:r>
              <a:rPr kumimoji="1" lang="ja-JP" altLang="en-US" dirty="0"/>
              <a:t>問</a:t>
            </a:r>
            <a:r>
              <a:rPr kumimoji="1" lang="en-US" altLang="ja-JP" dirty="0"/>
              <a:t>3</a:t>
            </a:r>
            <a:r>
              <a:rPr lang="ja-JP" altLang="en-US" dirty="0"/>
              <a:t> </a:t>
            </a:r>
            <a:endParaRPr lang="en-US" altLang="ja-JP" dirty="0"/>
          </a:p>
          <a:p>
            <a:r>
              <a:rPr lang="en-US" altLang="ja-JP" dirty="0"/>
              <a:t>2014</a:t>
            </a:r>
            <a:r>
              <a:rPr lang="ja-JP" altLang="en-US" dirty="0"/>
              <a:t>年４月～</a:t>
            </a:r>
            <a:r>
              <a:rPr lang="en-US" altLang="ja-JP" dirty="0"/>
              <a:t>2019</a:t>
            </a:r>
            <a:r>
              <a:rPr lang="ja-JP" altLang="en-US" dirty="0"/>
              <a:t>年</a:t>
            </a:r>
            <a:r>
              <a:rPr lang="en-US" altLang="ja-JP" dirty="0"/>
              <a:t>3</a:t>
            </a:r>
            <a:r>
              <a:rPr lang="ja-JP" altLang="en-US" dirty="0"/>
              <a:t>月のファンド</a:t>
            </a:r>
            <a:r>
              <a:rPr lang="en-US" altLang="ja-JP" dirty="0"/>
              <a:t>A</a:t>
            </a:r>
            <a:r>
              <a:rPr lang="ja-JP" altLang="en-US" dirty="0"/>
              <a:t>の</a:t>
            </a:r>
            <a:r>
              <a:rPr lang="en-US" altLang="ja-JP" dirty="0"/>
              <a:t>IR</a:t>
            </a:r>
            <a:r>
              <a:rPr lang="ja-JP" altLang="en-US" dirty="0"/>
              <a:t>は、</a:t>
            </a:r>
            <a:r>
              <a:rPr lang="en-US" altLang="ja-JP" dirty="0"/>
              <a:t>2009</a:t>
            </a:r>
            <a:r>
              <a:rPr lang="ja-JP" altLang="en-US" dirty="0"/>
              <a:t>年</a:t>
            </a:r>
            <a:r>
              <a:rPr lang="en-US" altLang="ja-JP" dirty="0"/>
              <a:t>4</a:t>
            </a:r>
            <a:r>
              <a:rPr lang="ja-JP" altLang="en-US" dirty="0"/>
              <a:t>月～</a:t>
            </a:r>
            <a:r>
              <a:rPr lang="en-US" altLang="ja-JP" dirty="0"/>
              <a:t>2014</a:t>
            </a:r>
            <a:r>
              <a:rPr lang="ja-JP" altLang="en-US" dirty="0"/>
              <a:t>年</a:t>
            </a:r>
            <a:r>
              <a:rPr lang="en-US" altLang="ja-JP" dirty="0"/>
              <a:t>3</a:t>
            </a:r>
            <a:r>
              <a:rPr lang="ja-JP" altLang="en-US" dirty="0"/>
              <a:t>月と比較して大幅に悪化し、マイナスとなっている。その要因を、図表</a:t>
            </a:r>
            <a:r>
              <a:rPr lang="en-US" altLang="ja-JP" dirty="0"/>
              <a:t>2</a:t>
            </a:r>
            <a:r>
              <a:rPr lang="ja-JP" altLang="en-US" dirty="0"/>
              <a:t>と図表</a:t>
            </a:r>
            <a:r>
              <a:rPr lang="en-US" altLang="ja-JP" dirty="0"/>
              <a:t>3</a:t>
            </a:r>
            <a:r>
              <a:rPr lang="ja-JP" altLang="en-US" dirty="0"/>
              <a:t>に示された数値から推察し、</a:t>
            </a:r>
            <a:r>
              <a:rPr lang="en-US" altLang="ja-JP" dirty="0"/>
              <a:t>2</a:t>
            </a:r>
            <a:r>
              <a:rPr lang="ja-JP" altLang="en-US" dirty="0"/>
              <a:t>つ挙げて説明しなさい。</a:t>
            </a:r>
            <a:endParaRPr kumimoji="1" lang="ja-JP" altLang="en-US" dirty="0"/>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933A2FD0-7B2C-8DCE-1CA4-91115C5F4D2A}"/>
                  </a:ext>
                </a:extLst>
              </p:cNvPr>
              <p:cNvSpPr txBox="1"/>
              <p:nvPr/>
            </p:nvSpPr>
            <p:spPr>
              <a:xfrm>
                <a:off x="436880" y="1289479"/>
                <a:ext cx="10190480" cy="2130968"/>
              </a:xfrm>
              <a:prstGeom prst="rect">
                <a:avLst/>
              </a:prstGeom>
              <a:noFill/>
            </p:spPr>
            <p:txBody>
              <a:bodyPr wrap="square" rtlCol="0">
                <a:spAutoFit/>
              </a:bodyPr>
              <a:lstStyle/>
              <a:p>
                <a:pPr>
                  <a:lnSpc>
                    <a:spcPct val="150000"/>
                  </a:lnSpc>
                </a:pPr>
                <a:r>
                  <a:rPr kumimoji="1" lang="ja-JP" altLang="en-US" dirty="0"/>
                  <a:t>①ファンドマネージャーが十分なパフォーマンスを発揮できなかったこと。</a:t>
                </a:r>
                <a:endParaRPr kumimoji="1" lang="en-US" altLang="ja-JP" dirty="0"/>
              </a:p>
              <a:p>
                <a:pPr>
                  <a:lnSpc>
                    <a:spcPct val="150000"/>
                  </a:lnSpc>
                </a:pPr>
                <a14:m>
                  <m:oMath xmlns:m="http://schemas.openxmlformats.org/officeDocument/2006/math">
                    <m:sSub>
                      <m:sSubPr>
                        <m:ctrlPr>
                          <a:rPr lang="en-US" altLang="ja-JP" sz="1800" i="1" smtClean="0">
                            <a:latin typeface="Cambria Math" panose="02040503050406030204" pitchFamily="18" charset="0"/>
                          </a:rPr>
                        </m:ctrlPr>
                      </m:sSubPr>
                      <m:e>
                        <m:r>
                          <m:rPr>
                            <m:sty m:val="p"/>
                          </m:rPr>
                          <a:rPr lang="en-US" altLang="ja-JP" i="1">
                            <a:latin typeface="Cambria Math" panose="02040503050406030204" pitchFamily="18" charset="0"/>
                          </a:rPr>
                          <m:t>α</m:t>
                        </m:r>
                      </m:e>
                      <m:sub>
                        <m:r>
                          <a:rPr lang="en-US" altLang="ja-JP" i="1">
                            <a:latin typeface="Cambria Math" panose="02040503050406030204" pitchFamily="18" charset="0"/>
                          </a:rPr>
                          <m:t>2</m:t>
                        </m:r>
                      </m:sub>
                    </m:sSub>
                    <m:r>
                      <a:rPr lang="ja-JP" altLang="en-US" i="1">
                        <a:latin typeface="Cambria Math" panose="02040503050406030204" pitchFamily="18" charset="0"/>
                      </a:rPr>
                      <m:t>：</m:t>
                    </m:r>
                    <m:r>
                      <a:rPr lang="en-US" altLang="ja-JP" i="1">
                        <a:latin typeface="Cambria Math" panose="02040503050406030204" pitchFamily="18" charset="0"/>
                      </a:rPr>
                      <m:t>0</m:t>
                    </m:r>
                  </m:oMath>
                </a14:m>
                <a:r>
                  <a:rPr lang="en-US" altLang="ja-JP" dirty="0"/>
                  <a:t>.41</a:t>
                </a:r>
                <a:r>
                  <a:rPr lang="ja-JP" altLang="en-US" dirty="0"/>
                  <a:t>➭－</a:t>
                </a:r>
                <a:r>
                  <a:rPr lang="en-US" altLang="ja-JP" dirty="0"/>
                  <a:t>0.16</a:t>
                </a:r>
              </a:p>
              <a:p>
                <a:pPr>
                  <a:lnSpc>
                    <a:spcPct val="150000"/>
                  </a:lnSpc>
                </a:pPr>
                <a:r>
                  <a:rPr lang="en-US" altLang="ja-JP" dirty="0"/>
                  <a:t>α</a:t>
                </a:r>
                <a:r>
                  <a:rPr lang="ja-JP" altLang="en-US" dirty="0"/>
                  <a:t>は超過リターンのうち</a:t>
                </a:r>
                <a:r>
                  <a:rPr lang="en-US" altLang="ja-JP" dirty="0"/>
                  <a:t>3</a:t>
                </a:r>
                <a:r>
                  <a:rPr lang="ja-JP" altLang="en-US" dirty="0"/>
                  <a:t>ファクターが要因で得られた分のリターンを除いたリターン</a:t>
                </a:r>
                <a:endParaRPr lang="en-US" altLang="ja-JP" dirty="0"/>
              </a:p>
              <a:p>
                <a:pPr>
                  <a:lnSpc>
                    <a:spcPct val="150000"/>
                  </a:lnSpc>
                </a:pPr>
                <a:r>
                  <a:rPr lang="ja-JP" altLang="en-US" dirty="0"/>
                  <a:t>＝ファンドマネージャーの運用スキル</a:t>
                </a:r>
                <a:endParaRPr lang="en-US" altLang="ja-JP" dirty="0"/>
              </a:p>
              <a:p>
                <a:pPr>
                  <a:lnSpc>
                    <a:spcPct val="150000"/>
                  </a:lnSpc>
                </a:pPr>
                <a:r>
                  <a:rPr lang="en-US" altLang="ja-JP" dirty="0"/>
                  <a:t>t</a:t>
                </a:r>
                <a:r>
                  <a:rPr lang="ja-JP" altLang="en-US" dirty="0"/>
                  <a:t>値：－</a:t>
                </a:r>
                <a:r>
                  <a:rPr lang="en-US" altLang="ja-JP" dirty="0"/>
                  <a:t>1.08</a:t>
                </a:r>
                <a:r>
                  <a:rPr lang="ja-JP" altLang="en-US" dirty="0"/>
                  <a:t>で絶対値が</a:t>
                </a:r>
                <a:r>
                  <a:rPr lang="en-US" altLang="ja-JP" dirty="0"/>
                  <a:t>2</a:t>
                </a:r>
                <a:r>
                  <a:rPr lang="ja-JP" altLang="en-US" dirty="0"/>
                  <a:t>以下。</a:t>
                </a:r>
                <a:r>
                  <a:rPr lang="en-US" altLang="ja-JP" dirty="0"/>
                  <a:t>α=0</a:t>
                </a:r>
                <a:r>
                  <a:rPr lang="ja-JP" altLang="en-US" dirty="0"/>
                  <a:t>の可能性もあるがどちらにせよ＋になることはない。</a:t>
                </a:r>
                <a:endParaRPr lang="en-US" altLang="ja-JP" dirty="0"/>
              </a:p>
            </p:txBody>
          </p:sp>
        </mc:Choice>
        <mc:Fallback xmlns="">
          <p:sp>
            <p:nvSpPr>
              <p:cNvPr id="6" name="テキスト ボックス 5">
                <a:extLst>
                  <a:ext uri="{FF2B5EF4-FFF2-40B4-BE49-F238E27FC236}">
                    <a16:creationId xmlns:a16="http://schemas.microsoft.com/office/drawing/2014/main" id="{933A2FD0-7B2C-8DCE-1CA4-91115C5F4D2A}"/>
                  </a:ext>
                </a:extLst>
              </p:cNvPr>
              <p:cNvSpPr txBox="1">
                <a:spLocks noRot="1" noChangeAspect="1" noMove="1" noResize="1" noEditPoints="1" noAdjustHandles="1" noChangeArrowheads="1" noChangeShapeType="1" noTextEdit="1"/>
              </p:cNvSpPr>
              <p:nvPr/>
            </p:nvSpPr>
            <p:spPr>
              <a:xfrm>
                <a:off x="436880" y="1289479"/>
                <a:ext cx="10190480" cy="2130968"/>
              </a:xfrm>
              <a:prstGeom prst="rect">
                <a:avLst/>
              </a:prstGeom>
              <a:blipFill>
                <a:blip r:embed="rId2"/>
                <a:stretch>
                  <a:fillRect l="-539" b="-4011"/>
                </a:stretch>
              </a:blipFill>
            </p:spPr>
            <p:txBody>
              <a:bodyPr/>
              <a:lstStyle/>
              <a:p>
                <a:r>
                  <a:rPr lang="en-US">
                    <a:noFill/>
                  </a:rPr>
                  <a:t> </a:t>
                </a:r>
              </a:p>
            </p:txBody>
          </p:sp>
        </mc:Fallback>
      </mc:AlternateContent>
      <p:pic>
        <p:nvPicPr>
          <p:cNvPr id="9" name="図 8">
            <a:extLst>
              <a:ext uri="{FF2B5EF4-FFF2-40B4-BE49-F238E27FC236}">
                <a16:creationId xmlns:a16="http://schemas.microsoft.com/office/drawing/2014/main" id="{C72F753B-68EC-4EFE-0F4C-BD23C1E8A233}"/>
              </a:ext>
            </a:extLst>
          </p:cNvPr>
          <p:cNvPicPr>
            <a:picLocks noChangeAspect="1"/>
          </p:cNvPicPr>
          <p:nvPr/>
        </p:nvPicPr>
        <p:blipFill rotWithShape="1">
          <a:blip r:embed="rId3"/>
          <a:srcRect l="13649" t="7557" r="15952" b="67555"/>
          <a:stretch/>
        </p:blipFill>
        <p:spPr>
          <a:xfrm>
            <a:off x="2017382" y="3692367"/>
            <a:ext cx="7029476" cy="2759233"/>
          </a:xfrm>
          <a:prstGeom prst="rect">
            <a:avLst/>
          </a:prstGeom>
        </p:spPr>
      </p:pic>
    </p:spTree>
    <p:extLst>
      <p:ext uri="{BB962C8B-B14F-4D97-AF65-F5344CB8AC3E}">
        <p14:creationId xmlns:p14="http://schemas.microsoft.com/office/powerpoint/2010/main" val="901037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6A60F904-D145-8A89-0150-B0403066BEB6}"/>
                  </a:ext>
                </a:extLst>
              </p:cNvPr>
              <p:cNvSpPr txBox="1"/>
              <p:nvPr/>
            </p:nvSpPr>
            <p:spPr>
              <a:xfrm>
                <a:off x="446648" y="446605"/>
                <a:ext cx="7610232" cy="4505849"/>
              </a:xfrm>
              <a:prstGeom prst="rect">
                <a:avLst/>
              </a:prstGeom>
              <a:noFill/>
            </p:spPr>
            <p:txBody>
              <a:bodyPr wrap="square">
                <a:spAutoFit/>
              </a:bodyPr>
              <a:lstStyle/>
              <a:p>
                <a:r>
                  <a:rPr lang="ja-JP" altLang="en-US" dirty="0"/>
                  <a:t>②リターンが出る動きと逆の運用をしていること。</a:t>
                </a:r>
                <a:endParaRPr lang="en-US" altLang="ja-JP" dirty="0"/>
              </a:p>
              <a:p>
                <a:pPr>
                  <a:lnSpc>
                    <a:spcPct val="150000"/>
                  </a:lnSpc>
                </a:pPr>
                <a14:m>
                  <m:oMath xmlns:m="http://schemas.openxmlformats.org/officeDocument/2006/math">
                    <m:sSub>
                      <m:sSubPr>
                        <m:ctrlPr>
                          <a:rPr lang="en-US" altLang="ja-JP" sz="1800" i="1" smtClean="0">
                            <a:latin typeface="Cambria Math" panose="02040503050406030204" pitchFamily="18" charset="0"/>
                          </a:rPr>
                        </m:ctrlPr>
                      </m:sSubPr>
                      <m:e>
                        <m:r>
                          <a:rPr lang="ja-JP" altLang="en-US" i="1">
                            <a:latin typeface="Cambria Math" panose="02040503050406030204" pitchFamily="18" charset="0"/>
                          </a:rPr>
                          <m:t>★</m:t>
                        </m:r>
                        <m:r>
                          <a:rPr lang="en-US" altLang="ja-JP" sz="1800" i="1">
                            <a:latin typeface="Cambria Math" panose="02040503050406030204" pitchFamily="18" charset="0"/>
                          </a:rPr>
                          <m:t>𝑓</m:t>
                        </m:r>
                      </m:e>
                      <m:sub>
                        <m:r>
                          <m:rPr>
                            <m:sty m:val="p"/>
                          </m:rPr>
                          <a:rPr lang="en-US" altLang="ja-JP" sz="1800" i="1">
                            <a:latin typeface="Cambria Math" panose="02040503050406030204" pitchFamily="18" charset="0"/>
                          </a:rPr>
                          <m:t>SMB</m:t>
                        </m:r>
                      </m:sub>
                    </m:sSub>
                    <m:r>
                      <a:rPr lang="en-US" altLang="ja-JP" sz="1800" b="0" i="1" smtClean="0">
                        <a:latin typeface="Cambria Math" panose="02040503050406030204" pitchFamily="18" charset="0"/>
                      </a:rPr>
                      <m:t> </m:t>
                    </m:r>
                  </m:oMath>
                </a14:m>
                <a:r>
                  <a:rPr lang="en-US" altLang="ja-JP" dirty="0"/>
                  <a:t>0.444</a:t>
                </a:r>
                <a:r>
                  <a:rPr lang="ja-JP" altLang="en-US" dirty="0"/>
                  <a:t>➭</a:t>
                </a:r>
                <a:r>
                  <a:rPr lang="en-US" altLang="ja-JP" dirty="0"/>
                  <a:t>0.318  </a:t>
                </a:r>
              </a:p>
              <a:p>
                <a:pPr>
                  <a:lnSpc>
                    <a:spcPct val="150000"/>
                  </a:lnSpc>
                </a:pPr>
                <a:r>
                  <a:rPr lang="ja-JP" altLang="en-US" dirty="0"/>
                  <a:t>小型株が儲かる基調が弱まっている。</a:t>
                </a:r>
                <a:endParaRPr lang="en-US" altLang="ja-JP" dirty="0"/>
              </a:p>
              <a:p>
                <a:pPr>
                  <a:lnSpc>
                    <a:spcPct val="150000"/>
                  </a:lnSpc>
                </a:pPr>
                <a:r>
                  <a:rPr lang="ja-JP" altLang="en-US" dirty="0"/>
                  <a:t>小型株の割合を減らせばリターン増えたが</a:t>
                </a:r>
                <a:r>
                  <a:rPr lang="en-US" altLang="ja-JP" dirty="0"/>
                  <a:t>…</a:t>
                </a:r>
              </a:p>
              <a:p>
                <a:pPr>
                  <a:lnSpc>
                    <a:spcPct val="150000"/>
                  </a:lnSpc>
                </a:pPr>
                <a14:m>
                  <m:oMath xmlns:m="http://schemas.openxmlformats.org/officeDocument/2006/math">
                    <m:sSub>
                      <m:sSubPr>
                        <m:ctrlPr>
                          <a:rPr lang="en-US" altLang="ja-JP" i="1" u="sng" smtClean="0">
                            <a:latin typeface="Cambria Math" panose="02040503050406030204" pitchFamily="18" charset="0"/>
                          </a:rPr>
                        </m:ctrlPr>
                      </m:sSubPr>
                      <m:e>
                        <m:r>
                          <m:rPr>
                            <m:sty m:val="p"/>
                          </m:rPr>
                          <a:rPr lang="en-US" altLang="ja-JP" i="1" u="sng">
                            <a:latin typeface="Cambria Math" panose="02040503050406030204" pitchFamily="18" charset="0"/>
                          </a:rPr>
                          <m:t>β</m:t>
                        </m:r>
                      </m:e>
                      <m:sub>
                        <m:r>
                          <m:rPr>
                            <m:sty m:val="p"/>
                          </m:rPr>
                          <a:rPr lang="en-US" altLang="ja-JP" i="1" u="sng">
                            <a:latin typeface="Cambria Math" panose="02040503050406030204" pitchFamily="18" charset="0"/>
                          </a:rPr>
                          <m:t>SMB</m:t>
                        </m:r>
                      </m:sub>
                    </m:sSub>
                  </m:oMath>
                </a14:m>
                <a:r>
                  <a:rPr lang="en-US" altLang="ja-JP" u="sng" dirty="0"/>
                  <a:t> </a:t>
                </a:r>
                <a:r>
                  <a:rPr lang="ja-JP" altLang="en-US" u="sng" dirty="0"/>
                  <a:t>－</a:t>
                </a:r>
                <a:r>
                  <a:rPr lang="en-US" altLang="ja-JP" u="sng" dirty="0"/>
                  <a:t>0.33</a:t>
                </a:r>
                <a:r>
                  <a:rPr lang="ja-JP" altLang="en-US" u="sng" dirty="0"/>
                  <a:t>➭－</a:t>
                </a:r>
                <a:r>
                  <a:rPr lang="en-US" altLang="ja-JP" u="sng" dirty="0"/>
                  <a:t>0.27</a:t>
                </a:r>
                <a:r>
                  <a:rPr lang="ja-JP" altLang="en-US" u="sng" dirty="0"/>
                  <a:t> </a:t>
                </a:r>
                <a:endParaRPr lang="en-US" altLang="ja-JP" u="sng" dirty="0"/>
              </a:p>
              <a:p>
                <a:pPr>
                  <a:lnSpc>
                    <a:spcPct val="150000"/>
                  </a:lnSpc>
                </a:pPr>
                <a:r>
                  <a:rPr lang="ja-JP" altLang="en-US" u="sng" dirty="0"/>
                  <a:t>小型株の割合を増やしている。</a:t>
                </a:r>
                <a:endParaRPr lang="en-US" altLang="ja-JP" u="sng" dirty="0"/>
              </a:p>
              <a:p>
                <a:pPr>
                  <a:lnSpc>
                    <a:spcPct val="150000"/>
                  </a:lnSpc>
                </a:pPr>
                <a14:m>
                  <m:oMath xmlns:m="http://schemas.openxmlformats.org/officeDocument/2006/math">
                    <m:r>
                      <a:rPr lang="ja-JP" altLang="en-US" sz="1800" i="1" dirty="0">
                        <a:latin typeface="Cambria Math" panose="02040503050406030204" pitchFamily="18" charset="0"/>
                      </a:rPr>
                      <m:t>★</m:t>
                    </m:r>
                    <m:sSub>
                      <m:sSubPr>
                        <m:ctrlPr>
                          <a:rPr lang="en-US" altLang="ja-JP" sz="1800" i="1" smtClean="0">
                            <a:latin typeface="Cambria Math" panose="02040503050406030204" pitchFamily="18" charset="0"/>
                          </a:rPr>
                        </m:ctrlPr>
                      </m:sSubPr>
                      <m:e>
                        <m:r>
                          <a:rPr lang="en-US" altLang="ja-JP" sz="1800" i="1">
                            <a:latin typeface="Cambria Math" panose="02040503050406030204" pitchFamily="18" charset="0"/>
                          </a:rPr>
                          <m:t>𝑓</m:t>
                        </m:r>
                      </m:e>
                      <m:sub>
                        <m:r>
                          <m:rPr>
                            <m:sty m:val="p"/>
                          </m:rPr>
                          <a:rPr lang="en-US" altLang="ja-JP" i="1">
                            <a:latin typeface="Cambria Math" panose="02040503050406030204" pitchFamily="18" charset="0"/>
                          </a:rPr>
                          <m:t>HML</m:t>
                        </m:r>
                      </m:sub>
                    </m:sSub>
                    <m:r>
                      <a:rPr lang="en-US" altLang="ja-JP" sz="1800" b="0" i="1" smtClean="0">
                        <a:latin typeface="Cambria Math" panose="02040503050406030204" pitchFamily="18" charset="0"/>
                      </a:rPr>
                      <m:t> </m:t>
                    </m:r>
                    <m:r>
                      <a:rPr lang="ja-JP" altLang="en-US" i="1">
                        <a:latin typeface="Cambria Math" panose="02040503050406030204" pitchFamily="18" charset="0"/>
                      </a:rPr>
                      <m:t>－</m:t>
                    </m:r>
                  </m:oMath>
                </a14:m>
                <a:r>
                  <a:rPr lang="en-US" altLang="ja-JP" dirty="0"/>
                  <a:t>0.120</a:t>
                </a:r>
                <a:r>
                  <a:rPr lang="ja-JP" altLang="en-US" dirty="0"/>
                  <a:t>➭－</a:t>
                </a:r>
                <a:r>
                  <a:rPr lang="en-US" altLang="ja-JP" dirty="0"/>
                  <a:t>0.213  </a:t>
                </a:r>
              </a:p>
              <a:p>
                <a:pPr>
                  <a:lnSpc>
                    <a:spcPct val="150000"/>
                  </a:lnSpc>
                </a:pPr>
                <a:r>
                  <a:rPr lang="ja-JP" altLang="en-US" dirty="0"/>
                  <a:t>割高株が儲かる基調が高まっている。</a:t>
                </a:r>
                <a:r>
                  <a:rPr lang="en-US" altLang="ja-JP" dirty="0"/>
                  <a:t>(</a:t>
                </a:r>
                <a:r>
                  <a:rPr lang="ja-JP" altLang="en-US" dirty="0"/>
                  <a:t>グロース基調が強まる</a:t>
                </a:r>
                <a:r>
                  <a:rPr lang="en-US" altLang="ja-JP" dirty="0"/>
                  <a:t>)</a:t>
                </a:r>
              </a:p>
              <a:p>
                <a:pPr>
                  <a:lnSpc>
                    <a:spcPct val="150000"/>
                  </a:lnSpc>
                </a:pPr>
                <a:r>
                  <a:rPr lang="ja-JP" altLang="en-US" dirty="0"/>
                  <a:t>割高株の割合を増やせばリターン増えたが</a:t>
                </a:r>
                <a:r>
                  <a:rPr lang="en-US" altLang="ja-JP" dirty="0"/>
                  <a:t>…</a:t>
                </a:r>
              </a:p>
              <a:p>
                <a:pPr>
                  <a:lnSpc>
                    <a:spcPct val="150000"/>
                  </a:lnSpc>
                </a:pPr>
                <a14:m>
                  <m:oMath xmlns:m="http://schemas.openxmlformats.org/officeDocument/2006/math">
                    <m:sSub>
                      <m:sSubPr>
                        <m:ctrlPr>
                          <a:rPr lang="en-US" altLang="ja-JP" i="1" u="sng" smtClean="0">
                            <a:latin typeface="Cambria Math" panose="02040503050406030204" pitchFamily="18" charset="0"/>
                          </a:rPr>
                        </m:ctrlPr>
                      </m:sSubPr>
                      <m:e>
                        <m:r>
                          <m:rPr>
                            <m:sty m:val="p"/>
                          </m:rPr>
                          <a:rPr lang="en-US" altLang="ja-JP" i="1" u="sng">
                            <a:latin typeface="Cambria Math" panose="02040503050406030204" pitchFamily="18" charset="0"/>
                          </a:rPr>
                          <m:t>β</m:t>
                        </m:r>
                      </m:e>
                      <m:sub>
                        <m:r>
                          <m:rPr>
                            <m:sty m:val="p"/>
                          </m:rPr>
                          <a:rPr lang="en-US" altLang="ja-JP" i="1" u="sng">
                            <a:latin typeface="Cambria Math" panose="02040503050406030204" pitchFamily="18" charset="0"/>
                          </a:rPr>
                          <m:t>HML</m:t>
                        </m:r>
                      </m:sub>
                    </m:sSub>
                  </m:oMath>
                </a14:m>
                <a:r>
                  <a:rPr lang="en-US" altLang="ja-JP" u="sng" dirty="0"/>
                  <a:t> 0.42</a:t>
                </a:r>
                <a:r>
                  <a:rPr lang="ja-JP" altLang="en-US" u="sng" dirty="0"/>
                  <a:t>➭</a:t>
                </a:r>
                <a:r>
                  <a:rPr lang="en-US" altLang="ja-JP" u="sng" dirty="0"/>
                  <a:t>0.55</a:t>
                </a:r>
                <a:r>
                  <a:rPr lang="ja-JP" altLang="en-US" u="sng" dirty="0"/>
                  <a:t> </a:t>
                </a:r>
                <a:endParaRPr lang="en-US" altLang="ja-JP" u="sng" dirty="0"/>
              </a:p>
              <a:p>
                <a:pPr>
                  <a:lnSpc>
                    <a:spcPct val="150000"/>
                  </a:lnSpc>
                </a:pPr>
                <a:r>
                  <a:rPr lang="ja-JP" altLang="en-US" u="sng" dirty="0"/>
                  <a:t>割高株の割合を減らしている。</a:t>
                </a:r>
                <a:endParaRPr lang="en-US" altLang="ja-JP" u="sng" dirty="0"/>
              </a:p>
            </p:txBody>
          </p:sp>
        </mc:Choice>
        <mc:Fallback xmlns="">
          <p:sp>
            <p:nvSpPr>
              <p:cNvPr id="3" name="テキスト ボックス 2">
                <a:extLst>
                  <a:ext uri="{FF2B5EF4-FFF2-40B4-BE49-F238E27FC236}">
                    <a16:creationId xmlns:a16="http://schemas.microsoft.com/office/drawing/2014/main" id="{6A60F904-D145-8A89-0150-B0403066BEB6}"/>
                  </a:ext>
                </a:extLst>
              </p:cNvPr>
              <p:cNvSpPr txBox="1">
                <a:spLocks noRot="1" noChangeAspect="1" noMove="1" noResize="1" noEditPoints="1" noAdjustHandles="1" noChangeArrowheads="1" noChangeShapeType="1" noTextEdit="1"/>
              </p:cNvSpPr>
              <p:nvPr/>
            </p:nvSpPr>
            <p:spPr>
              <a:xfrm>
                <a:off x="446648" y="446605"/>
                <a:ext cx="7610232" cy="4505849"/>
              </a:xfrm>
              <a:prstGeom prst="rect">
                <a:avLst/>
              </a:prstGeom>
              <a:blipFill>
                <a:blip r:embed="rId2"/>
                <a:stretch>
                  <a:fillRect l="-641" t="-677" b="-1218"/>
                </a:stretch>
              </a:blipFill>
            </p:spPr>
            <p:txBody>
              <a:bodyPr/>
              <a:lstStyle/>
              <a:p>
                <a:r>
                  <a:rPr lang="en-US">
                    <a:noFill/>
                  </a:rPr>
                  <a:t> </a:t>
                </a:r>
              </a:p>
            </p:txBody>
          </p:sp>
        </mc:Fallback>
      </mc:AlternateContent>
      <p:pic>
        <p:nvPicPr>
          <p:cNvPr id="4" name="図 3">
            <a:extLst>
              <a:ext uri="{FF2B5EF4-FFF2-40B4-BE49-F238E27FC236}">
                <a16:creationId xmlns:a16="http://schemas.microsoft.com/office/drawing/2014/main" id="{7F7CCEF6-EE99-1D4B-3271-16374A1E59E8}"/>
              </a:ext>
            </a:extLst>
          </p:cNvPr>
          <p:cNvPicPr>
            <a:picLocks noChangeAspect="1"/>
          </p:cNvPicPr>
          <p:nvPr/>
        </p:nvPicPr>
        <p:blipFill rotWithShape="1">
          <a:blip r:embed="rId3"/>
          <a:srcRect l="6161" t="4143" r="5894" b="1867"/>
          <a:stretch/>
        </p:blipFill>
        <p:spPr>
          <a:xfrm rot="10800000" flipH="1" flipV="1">
            <a:off x="5919256" y="691208"/>
            <a:ext cx="6100416" cy="2428675"/>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B8D194B1-EAB1-10EF-ACC0-1E5EB765854C}"/>
                  </a:ext>
                </a:extLst>
              </p:cNvPr>
              <p:cNvSpPr txBox="1"/>
              <p:nvPr/>
            </p:nvSpPr>
            <p:spPr>
              <a:xfrm>
                <a:off x="853440" y="4952454"/>
                <a:ext cx="7985760" cy="1712585"/>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m:rPr>
                            <m:sty m:val="p"/>
                          </m:rPr>
                          <a:rPr lang="en-US" altLang="ja-JP" i="1">
                            <a:latin typeface="Cambria Math" panose="02040503050406030204" pitchFamily="18" charset="0"/>
                          </a:rPr>
                          <m:t>SMB</m:t>
                        </m:r>
                      </m:sub>
                    </m:sSub>
                    <m:r>
                      <a:rPr lang="en-US" altLang="ja-JP" b="0" i="0" smtClean="0">
                        <a:latin typeface="Cambria Math" panose="02040503050406030204" pitchFamily="18" charset="0"/>
                      </a:rPr>
                      <m:t> </m:t>
                    </m:r>
                    <m:r>
                      <a:rPr lang="ja-JP" altLang="en-US" i="1">
                        <a:latin typeface="Cambria Math" panose="02040503050406030204" pitchFamily="18" charset="0"/>
                      </a:rPr>
                      <m:t>⊕</m:t>
                    </m:r>
                    <m:r>
                      <a:rPr lang="ja-JP" altLang="en-US" i="1" smtClean="0">
                        <a:latin typeface="Cambria Math" panose="02040503050406030204" pitchFamily="18" charset="0"/>
                      </a:rPr>
                      <m:t>小型株の</m:t>
                    </m:r>
                  </m:oMath>
                </a14:m>
                <a:r>
                  <a:rPr kumimoji="1" lang="ja-JP" altLang="en-US"/>
                  <a:t>平均リターンが高い←小型株効果が働いている</a:t>
                </a:r>
                <a:endParaRPr kumimoji="1" lang="en-US" altLang="ja-JP"/>
              </a:p>
              <a:p>
                <a:pPr>
                  <a:lnSpc>
                    <a:spcPct val="150000"/>
                  </a:lnSpc>
                </a:pPr>
                <a:r>
                  <a:rPr lang="ja-JP" altLang="en-US"/>
                  <a:t>　　 </a:t>
                </a:r>
                <a14:m>
                  <m:oMath xmlns:m="http://schemas.openxmlformats.org/officeDocument/2006/math">
                    <m:r>
                      <a:rPr lang="en-US" altLang="ja-JP" b="0" i="0" smtClean="0">
                        <a:latin typeface="Cambria Math" panose="02040503050406030204" pitchFamily="18" charset="0"/>
                      </a:rPr>
                      <m:t> </m:t>
                    </m:r>
                    <m:r>
                      <a:rPr lang="ja-JP" altLang="en-US" i="1">
                        <a:latin typeface="Cambria Math" panose="02040503050406030204" pitchFamily="18" charset="0"/>
                      </a:rPr>
                      <m:t>⊖</m:t>
                    </m:r>
                    <m:r>
                      <a:rPr lang="ja-JP" altLang="en-US" i="1" smtClean="0">
                        <a:latin typeface="Cambria Math" panose="02040503050406030204" pitchFamily="18" charset="0"/>
                      </a:rPr>
                      <m:t>大型株の</m:t>
                    </m:r>
                  </m:oMath>
                </a14:m>
                <a:r>
                  <a:rPr kumimoji="1" lang="ja-JP" altLang="en-US"/>
                  <a:t>平均リターンが高い</a:t>
                </a:r>
                <a:endParaRPr kumimoji="1" lang="en-US" altLang="ja-JP"/>
              </a:p>
              <a:p>
                <a:pPr>
                  <a:lnSpc>
                    <a:spcPct val="150000"/>
                  </a:lnSpc>
                </a:pPr>
                <a14:m>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m:rPr>
                            <m:sty m:val="p"/>
                          </m:rPr>
                          <a:rPr lang="en-US" altLang="ja-JP" i="1">
                            <a:latin typeface="Cambria Math" panose="02040503050406030204" pitchFamily="18" charset="0"/>
                          </a:rPr>
                          <m:t>HML</m:t>
                        </m:r>
                      </m:sub>
                    </m:sSub>
                  </m:oMath>
                </a14:m>
                <a:r>
                  <a:rPr kumimoji="1" lang="en-US" altLang="ja-JP"/>
                  <a:t> </a:t>
                </a:r>
                <a14:m>
                  <m:oMath xmlns:m="http://schemas.openxmlformats.org/officeDocument/2006/math">
                    <m:r>
                      <a:rPr lang="ja-JP" altLang="en-US" i="1">
                        <a:latin typeface="Cambria Math" panose="02040503050406030204" pitchFamily="18" charset="0"/>
                      </a:rPr>
                      <m:t>⊕</m:t>
                    </m:r>
                    <m:r>
                      <a:rPr lang="ja-JP" altLang="en-US" i="1" smtClean="0">
                        <a:latin typeface="Cambria Math" panose="02040503050406030204" pitchFamily="18" charset="0"/>
                      </a:rPr>
                      <m:t>割安</m:t>
                    </m:r>
                    <m:r>
                      <a:rPr lang="ja-JP" altLang="en-US" i="1">
                        <a:latin typeface="Cambria Math" panose="02040503050406030204" pitchFamily="18" charset="0"/>
                      </a:rPr>
                      <m:t>株</m:t>
                    </m:r>
                    <m:r>
                      <a:rPr lang="en-US" altLang="ja-JP" i="1">
                        <a:latin typeface="Cambria Math" panose="02040503050406030204" pitchFamily="18" charset="0"/>
                      </a:rPr>
                      <m:t>(</m:t>
                    </m:r>
                    <m:r>
                      <a:rPr lang="ja-JP" altLang="en-US" i="1">
                        <a:latin typeface="Cambria Math" panose="02040503050406030204" pitchFamily="18" charset="0"/>
                      </a:rPr>
                      <m:t>バリュー</m:t>
                    </m:r>
                    <m:r>
                      <a:rPr lang="en-US" altLang="ja-JP" i="1">
                        <a:latin typeface="Cambria Math" panose="02040503050406030204" pitchFamily="18" charset="0"/>
                      </a:rPr>
                      <m:t>)</m:t>
                    </m:r>
                    <m:r>
                      <a:rPr lang="ja-JP" altLang="en-US" i="1">
                        <a:latin typeface="Cambria Math" panose="02040503050406030204" pitchFamily="18" charset="0"/>
                      </a:rPr>
                      <m:t>の</m:t>
                    </m:r>
                  </m:oMath>
                </a14:m>
                <a:r>
                  <a:rPr lang="ja-JP" altLang="en-US"/>
                  <a:t>平均リターンが高い←割安株効果が働いている</a:t>
                </a:r>
                <a:endParaRPr lang="en-US" altLang="ja-JP"/>
              </a:p>
              <a:p>
                <a:pPr>
                  <a:lnSpc>
                    <a:spcPct val="150000"/>
                  </a:lnSpc>
                </a:pPr>
                <a:r>
                  <a:rPr kumimoji="1" lang="ja-JP" altLang="en-US"/>
                  <a:t>　　 </a:t>
                </a:r>
                <a14:m>
                  <m:oMath xmlns:m="http://schemas.openxmlformats.org/officeDocument/2006/math">
                    <m:r>
                      <a:rPr lang="ja-JP" altLang="en-US" i="1" smtClean="0">
                        <a:latin typeface="Cambria Math" panose="02040503050406030204" pitchFamily="18" charset="0"/>
                      </a:rPr>
                      <m:t>⊖</m:t>
                    </m:r>
                    <m:r>
                      <a:rPr lang="ja-JP" altLang="en-US" i="1">
                        <a:latin typeface="Cambria Math" panose="02040503050406030204" pitchFamily="18" charset="0"/>
                      </a:rPr>
                      <m:t>割高</m:t>
                    </m:r>
                    <m:r>
                      <a:rPr lang="ja-JP" altLang="en-US" i="1" smtClean="0">
                        <a:latin typeface="Cambria Math" panose="02040503050406030204" pitchFamily="18" charset="0"/>
                      </a:rPr>
                      <m:t>株</m:t>
                    </m:r>
                    <m:r>
                      <a:rPr lang="en-US" altLang="ja-JP" i="1">
                        <a:latin typeface="Cambria Math" panose="02040503050406030204" pitchFamily="18" charset="0"/>
                      </a:rPr>
                      <m:t>(</m:t>
                    </m:r>
                    <m:r>
                      <a:rPr lang="ja-JP" altLang="en-US" i="1" smtClean="0">
                        <a:latin typeface="Cambria Math" panose="02040503050406030204" pitchFamily="18" charset="0"/>
                      </a:rPr>
                      <m:t>グロース</m:t>
                    </m:r>
                    <m:r>
                      <a:rPr lang="en-US" altLang="ja-JP" i="1">
                        <a:latin typeface="Cambria Math" panose="02040503050406030204" pitchFamily="18" charset="0"/>
                      </a:rPr>
                      <m:t>)</m:t>
                    </m:r>
                    <m:r>
                      <a:rPr lang="ja-JP" altLang="en-US" i="1" smtClean="0">
                        <a:latin typeface="Cambria Math" panose="02040503050406030204" pitchFamily="18" charset="0"/>
                      </a:rPr>
                      <m:t>の</m:t>
                    </m:r>
                  </m:oMath>
                </a14:m>
                <a:r>
                  <a:rPr kumimoji="1" lang="ja-JP" altLang="en-US"/>
                  <a:t>平均リターンが高い</a:t>
                </a:r>
                <a:endParaRPr kumimoji="1" lang="en-US" altLang="ja-JP"/>
              </a:p>
            </p:txBody>
          </p:sp>
        </mc:Choice>
        <mc:Fallback xmlns="">
          <p:sp>
            <p:nvSpPr>
              <p:cNvPr id="7" name="テキスト ボックス 6">
                <a:extLst>
                  <a:ext uri="{FF2B5EF4-FFF2-40B4-BE49-F238E27FC236}">
                    <a16:creationId xmlns:a16="http://schemas.microsoft.com/office/drawing/2014/main" id="{B8D194B1-EAB1-10EF-ACC0-1E5EB765854C}"/>
                  </a:ext>
                </a:extLst>
              </p:cNvPr>
              <p:cNvSpPr txBox="1">
                <a:spLocks noRot="1" noChangeAspect="1" noMove="1" noResize="1" noEditPoints="1" noAdjustHandles="1" noChangeArrowheads="1" noChangeShapeType="1" noTextEdit="1"/>
              </p:cNvSpPr>
              <p:nvPr/>
            </p:nvSpPr>
            <p:spPr>
              <a:xfrm>
                <a:off x="853440" y="4952454"/>
                <a:ext cx="7985760" cy="1712585"/>
              </a:xfrm>
              <a:prstGeom prst="rect">
                <a:avLst/>
              </a:prstGeom>
              <a:blipFill>
                <a:blip r:embed="rId4"/>
                <a:stretch>
                  <a:fillRect l="-76" b="-3846"/>
                </a:stretch>
              </a:blipFill>
              <a:ln w="28575"/>
            </p:spPr>
            <p:txBody>
              <a:bodyPr/>
              <a:lstStyle/>
              <a:p>
                <a:r>
                  <a:rPr lang="en-US">
                    <a:noFill/>
                  </a:rPr>
                  <a:t> </a:t>
                </a:r>
              </a:p>
            </p:txBody>
          </p:sp>
        </mc:Fallback>
      </mc:AlternateContent>
      <p:sp>
        <p:nvSpPr>
          <p:cNvPr id="5" name="吹き出し: 角を丸めた四角形 4">
            <a:extLst>
              <a:ext uri="{FF2B5EF4-FFF2-40B4-BE49-F238E27FC236}">
                <a16:creationId xmlns:a16="http://schemas.microsoft.com/office/drawing/2014/main" id="{DA7A223F-2EA8-FB26-2A2C-9F108C572015}"/>
              </a:ext>
            </a:extLst>
          </p:cNvPr>
          <p:cNvSpPr/>
          <p:nvPr/>
        </p:nvSpPr>
        <p:spPr>
          <a:xfrm>
            <a:off x="8056880" y="3429000"/>
            <a:ext cx="3688472" cy="754693"/>
          </a:xfrm>
          <a:prstGeom prst="wedgeRoundRectCallout">
            <a:avLst>
              <a:gd name="adj1" fmla="val -6570"/>
              <a:gd name="adj2" fmla="val -86878"/>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a:t>市場は小型・グロース基調</a:t>
            </a:r>
          </a:p>
        </p:txBody>
      </p:sp>
    </p:spTree>
    <p:extLst>
      <p:ext uri="{BB962C8B-B14F-4D97-AF65-F5344CB8AC3E}">
        <p14:creationId xmlns:p14="http://schemas.microsoft.com/office/powerpoint/2010/main" val="3792037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D6AC6CE5-ED69-50F7-3F18-877CDFA1A271}"/>
                  </a:ext>
                </a:extLst>
              </p:cNvPr>
              <p:cNvSpPr txBox="1"/>
              <p:nvPr/>
            </p:nvSpPr>
            <p:spPr>
              <a:xfrm>
                <a:off x="487680" y="386080"/>
                <a:ext cx="11460480" cy="4108817"/>
              </a:xfrm>
              <a:prstGeom prst="rect">
                <a:avLst/>
              </a:prstGeom>
              <a:noFill/>
            </p:spPr>
            <p:txBody>
              <a:bodyPr wrap="square" rtlCol="0">
                <a:spAutoFit/>
              </a:bodyPr>
              <a:lstStyle/>
              <a:p>
                <a:r>
                  <a:rPr kumimoji="1" lang="ja-JP" altLang="en-US"/>
                  <a:t>問</a:t>
                </a:r>
                <a:r>
                  <a:rPr lang="en-US" altLang="ja-JP"/>
                  <a:t>3</a:t>
                </a:r>
                <a:r>
                  <a:rPr lang="ja-JP" altLang="en-US"/>
                  <a:t>　②</a:t>
                </a:r>
                <a:endParaRPr lang="en-US" altLang="ja-JP"/>
              </a:p>
              <a:p>
                <a:pPr/>
                <a14:m>
                  <m:oMathPara xmlns:m="http://schemas.openxmlformats.org/officeDocument/2006/math">
                    <m:oMathParaPr>
                      <m:jc m:val="left"/>
                    </m:oMathParaPr>
                    <m:oMath xmlns:m="http://schemas.openxmlformats.org/officeDocument/2006/math">
                      <m:sSub>
                        <m:sSubPr>
                          <m:ctrlPr>
                            <a:rPr lang="en-US" altLang="ja-JP" i="1" smtClean="0">
                              <a:latin typeface="Cambria Math" panose="02040503050406030204" pitchFamily="18" charset="0"/>
                            </a:rPr>
                          </m:ctrlPr>
                        </m:sSubPr>
                        <m:e>
                          <m:r>
                            <m:rPr>
                              <m:sty m:val="p"/>
                            </m:rPr>
                            <a:rPr lang="en-US" altLang="ja-JP" i="0">
                              <a:latin typeface="Cambria Math" panose="02040503050406030204" pitchFamily="18" charset="0"/>
                            </a:rPr>
                            <m:t>β</m:t>
                          </m:r>
                        </m:e>
                        <m:sub>
                          <m:r>
                            <m:rPr>
                              <m:sty m:val="p"/>
                            </m:rPr>
                            <a:rPr lang="en-US" altLang="ja-JP" i="0">
                              <a:latin typeface="Cambria Math" panose="02040503050406030204" pitchFamily="18" charset="0"/>
                            </a:rPr>
                            <m:t>SMB</m:t>
                          </m:r>
                        </m:sub>
                      </m:sSub>
                    </m:oMath>
                  </m:oMathPara>
                </a14:m>
                <a:endParaRPr lang="en-US" altLang="ja-JP"/>
              </a:p>
              <a:p>
                <a:pPr>
                  <a:lnSpc>
                    <a:spcPct val="150000"/>
                  </a:lnSpc>
                </a:pPr>
                <a:r>
                  <a:rPr lang="ja-JP" altLang="en-US"/>
                  <a:t>小－大</a:t>
                </a:r>
                <a:endParaRPr lang="en-US" altLang="ja-JP"/>
              </a:p>
              <a:p>
                <a:pPr>
                  <a:lnSpc>
                    <a:spcPct val="150000"/>
                  </a:lnSpc>
                </a:pPr>
                <a:r>
                  <a:rPr lang="en-US" altLang="ja-JP"/>
                  <a:t>1</a:t>
                </a:r>
                <a:r>
                  <a:rPr lang="ja-JP" altLang="en-US"/>
                  <a:t>－</a:t>
                </a:r>
                <a:r>
                  <a:rPr lang="en-US" altLang="ja-JP"/>
                  <a:t>1.33	=</a:t>
                </a:r>
                <a:r>
                  <a:rPr lang="ja-JP" altLang="en-US"/>
                  <a:t>－</a:t>
                </a:r>
                <a:r>
                  <a:rPr lang="en-US" altLang="ja-JP"/>
                  <a:t>0.33</a:t>
                </a:r>
                <a:r>
                  <a:rPr lang="ja-JP" altLang="en-US"/>
                  <a:t>・・・小型株が占める割合</a:t>
                </a:r>
                <a:r>
                  <a:rPr lang="en-US" altLang="ja-JP"/>
                  <a:t>1/2.33=0.429</a:t>
                </a:r>
                <a:r>
                  <a:rPr lang="ja-JP" altLang="en-US"/>
                  <a:t>＝</a:t>
                </a:r>
                <a:r>
                  <a:rPr lang="en-US" altLang="ja-JP"/>
                  <a:t>42.9</a:t>
                </a:r>
                <a:r>
                  <a:rPr lang="ja-JP" altLang="en-US"/>
                  <a:t>％</a:t>
                </a:r>
                <a:endParaRPr lang="en-US" altLang="ja-JP"/>
              </a:p>
              <a:p>
                <a:pPr>
                  <a:lnSpc>
                    <a:spcPct val="150000"/>
                  </a:lnSpc>
                </a:pPr>
                <a:r>
                  <a:rPr lang="en-US" altLang="ja-JP"/>
                  <a:t>1</a:t>
                </a:r>
                <a:r>
                  <a:rPr lang="ja-JP" altLang="en-US"/>
                  <a:t>－</a:t>
                </a:r>
                <a:r>
                  <a:rPr lang="en-US" altLang="ja-JP"/>
                  <a:t>1.27	=</a:t>
                </a:r>
                <a:r>
                  <a:rPr lang="ja-JP" altLang="en-US"/>
                  <a:t>－</a:t>
                </a:r>
                <a:r>
                  <a:rPr lang="en-US" altLang="ja-JP"/>
                  <a:t>0.27</a:t>
                </a:r>
                <a:r>
                  <a:rPr lang="ja-JP" altLang="en-US"/>
                  <a:t>・・・小型株が占める割合</a:t>
                </a:r>
                <a:r>
                  <a:rPr lang="en-US" altLang="ja-JP"/>
                  <a:t>1/2.27=0.440</a:t>
                </a:r>
                <a:r>
                  <a:rPr lang="ja-JP" altLang="en-US"/>
                  <a:t>＝</a:t>
                </a:r>
                <a:r>
                  <a:rPr lang="en-US" altLang="ja-JP"/>
                  <a:t>44.0</a:t>
                </a:r>
                <a:r>
                  <a:rPr lang="ja-JP" altLang="en-US"/>
                  <a:t>％</a:t>
                </a:r>
                <a:endParaRPr kumimoji="1" lang="en-US" altLang="ja-JP"/>
              </a:p>
              <a:p>
                <a:endParaRPr kumimoji="1" lang="en-US" altLang="ja-JP"/>
              </a:p>
              <a:p>
                <a:pPr>
                  <a:lnSpc>
                    <a:spcPct val="150000"/>
                  </a:lnSpc>
                </a:pPr>
                <a14:m>
                  <m:oMathPara xmlns:m="http://schemas.openxmlformats.org/officeDocument/2006/math">
                    <m:oMathParaPr>
                      <m:jc m:val="left"/>
                    </m:oMathParaPr>
                    <m:oMath xmlns:m="http://schemas.openxmlformats.org/officeDocument/2006/math">
                      <m:sSub>
                        <m:sSubPr>
                          <m:ctrlPr>
                            <a:rPr lang="en-US" altLang="ja-JP" i="1" smtClean="0">
                              <a:latin typeface="Cambria Math" panose="02040503050406030204" pitchFamily="18" charset="0"/>
                            </a:rPr>
                          </m:ctrlPr>
                        </m:sSubPr>
                        <m:e>
                          <m:r>
                            <m:rPr>
                              <m:sty m:val="p"/>
                            </m:rPr>
                            <a:rPr lang="en-US" altLang="ja-JP" i="0">
                              <a:latin typeface="Cambria Math" panose="02040503050406030204" pitchFamily="18" charset="0"/>
                            </a:rPr>
                            <m:t>β</m:t>
                          </m:r>
                        </m:e>
                        <m:sub>
                          <m:r>
                            <m:rPr>
                              <m:sty m:val="p"/>
                            </m:rPr>
                            <a:rPr lang="en-US" altLang="ja-JP" i="1">
                              <a:latin typeface="Cambria Math" panose="02040503050406030204" pitchFamily="18" charset="0"/>
                            </a:rPr>
                            <m:t>HML</m:t>
                          </m:r>
                        </m:sub>
                      </m:sSub>
                    </m:oMath>
                  </m:oMathPara>
                </a14:m>
                <a:endParaRPr kumimoji="1" lang="en-US" altLang="ja-JP"/>
              </a:p>
              <a:p>
                <a:pPr>
                  <a:lnSpc>
                    <a:spcPct val="150000"/>
                  </a:lnSpc>
                </a:pPr>
                <a:r>
                  <a:rPr kumimoji="1" lang="ja-JP" altLang="en-US"/>
                  <a:t>安－高</a:t>
                </a:r>
                <a:endParaRPr kumimoji="1" lang="en-US" altLang="ja-JP"/>
              </a:p>
              <a:p>
                <a:pPr>
                  <a:lnSpc>
                    <a:spcPct val="150000"/>
                  </a:lnSpc>
                </a:pPr>
                <a:r>
                  <a:rPr lang="en-US" altLang="ja-JP"/>
                  <a:t>1.42</a:t>
                </a:r>
                <a:r>
                  <a:rPr lang="ja-JP" altLang="en-US"/>
                  <a:t>－</a:t>
                </a:r>
                <a:r>
                  <a:rPr lang="en-US" altLang="ja-JP"/>
                  <a:t>1	=0.42</a:t>
                </a:r>
                <a:r>
                  <a:rPr lang="ja-JP" altLang="en-US"/>
                  <a:t>・・・割高株が占める割合</a:t>
                </a:r>
                <a:r>
                  <a:rPr lang="en-US" altLang="ja-JP"/>
                  <a:t>1/2.42=0.413</a:t>
                </a:r>
                <a:r>
                  <a:rPr lang="ja-JP" altLang="en-US"/>
                  <a:t>＝</a:t>
                </a:r>
                <a:r>
                  <a:rPr lang="en-US" altLang="ja-JP" dirty="0"/>
                  <a:t>41.3</a:t>
                </a:r>
                <a:r>
                  <a:rPr lang="ja-JP" altLang="en-US"/>
                  <a:t>％</a:t>
                </a:r>
                <a:endParaRPr lang="en-US" altLang="ja-JP"/>
              </a:p>
              <a:p>
                <a:pPr>
                  <a:lnSpc>
                    <a:spcPct val="150000"/>
                  </a:lnSpc>
                </a:pPr>
                <a:r>
                  <a:rPr lang="en-US" altLang="ja-JP"/>
                  <a:t>1.55</a:t>
                </a:r>
                <a:r>
                  <a:rPr lang="ja-JP" altLang="en-US"/>
                  <a:t>－</a:t>
                </a:r>
                <a:r>
                  <a:rPr lang="en-US" altLang="ja-JP"/>
                  <a:t>1	=0.55</a:t>
                </a:r>
                <a:r>
                  <a:rPr lang="ja-JP" altLang="en-US"/>
                  <a:t>・・・割高株が占める割合</a:t>
                </a:r>
                <a:r>
                  <a:rPr lang="en-US" altLang="ja-JP"/>
                  <a:t>1/2.55=0.392</a:t>
                </a:r>
                <a:r>
                  <a:rPr lang="ja-JP" altLang="en-US"/>
                  <a:t>＝</a:t>
                </a:r>
                <a:r>
                  <a:rPr lang="en-US" altLang="ja-JP" dirty="0"/>
                  <a:t>39.2</a:t>
                </a:r>
                <a:r>
                  <a:rPr lang="ja-JP" altLang="en-US"/>
                  <a:t>％</a:t>
                </a:r>
                <a:endParaRPr kumimoji="1" lang="en-US" altLang="ja-JP"/>
              </a:p>
              <a:p>
                <a:endParaRPr kumimoji="1" lang="ja-JP" altLang="en-US"/>
              </a:p>
            </p:txBody>
          </p:sp>
        </mc:Choice>
        <mc:Fallback xmlns="">
          <p:sp>
            <p:nvSpPr>
              <p:cNvPr id="2" name="テキスト ボックス 1">
                <a:extLst>
                  <a:ext uri="{FF2B5EF4-FFF2-40B4-BE49-F238E27FC236}">
                    <a16:creationId xmlns:a16="http://schemas.microsoft.com/office/drawing/2014/main" id="{D6AC6CE5-ED69-50F7-3F18-877CDFA1A271}"/>
                  </a:ext>
                </a:extLst>
              </p:cNvPr>
              <p:cNvSpPr txBox="1">
                <a:spLocks noRot="1" noChangeAspect="1" noMove="1" noResize="1" noEditPoints="1" noAdjustHandles="1" noChangeArrowheads="1" noChangeShapeType="1" noTextEdit="1"/>
              </p:cNvSpPr>
              <p:nvPr/>
            </p:nvSpPr>
            <p:spPr>
              <a:xfrm>
                <a:off x="487680" y="386080"/>
                <a:ext cx="11460480" cy="4108817"/>
              </a:xfrm>
              <a:prstGeom prst="rect">
                <a:avLst/>
              </a:prstGeom>
              <a:blipFill>
                <a:blip r:embed="rId2"/>
                <a:stretch>
                  <a:fillRect l="-426" t="-742"/>
                </a:stretch>
              </a:blipFill>
            </p:spPr>
            <p:txBody>
              <a:bodyPr/>
              <a:lstStyle/>
              <a:p>
                <a:r>
                  <a:rPr lang="en-US">
                    <a:noFill/>
                  </a:rPr>
                  <a:t> </a:t>
                </a:r>
              </a:p>
            </p:txBody>
          </p:sp>
        </mc:Fallback>
      </mc:AlternateContent>
    </p:spTree>
    <p:extLst>
      <p:ext uri="{BB962C8B-B14F-4D97-AF65-F5344CB8AC3E}">
        <p14:creationId xmlns:p14="http://schemas.microsoft.com/office/powerpoint/2010/main" val="2124242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F5C5AB8E-3834-0993-7997-4FF952494ABC}"/>
                  </a:ext>
                </a:extLst>
              </p:cNvPr>
              <p:cNvSpPr txBox="1"/>
              <p:nvPr/>
            </p:nvSpPr>
            <p:spPr>
              <a:xfrm>
                <a:off x="623454" y="618587"/>
                <a:ext cx="10945091" cy="5127045"/>
              </a:xfrm>
              <a:prstGeom prst="rect">
                <a:avLst/>
              </a:prstGeom>
              <a:noFill/>
            </p:spPr>
            <p:txBody>
              <a:bodyPr wrap="square" rtlCol="0">
                <a:spAutoFit/>
              </a:bodyPr>
              <a:lstStyle/>
              <a:p>
                <a:r>
                  <a:rPr kumimoji="1" lang="ja-JP" altLang="en-US" dirty="0"/>
                  <a:t>問４</a:t>
                </a:r>
                <a:endParaRPr kumimoji="1" lang="en-US" altLang="ja-JP" dirty="0"/>
              </a:p>
              <a:p>
                <a:r>
                  <a:rPr kumimoji="1" lang="en-US" altLang="ja-JP" dirty="0"/>
                  <a:t>Z</a:t>
                </a:r>
                <a:r>
                  <a:rPr kumimoji="1" lang="ja-JP" altLang="en-US" dirty="0"/>
                  <a:t>年金基金の日本株ポートフォリオ全体の期待リターンと分散（月率、少数表示）を以下の記号を用いて示すとき、同基金の日本株ポートフォリオ全体の期待リターン</a:t>
                </a:r>
                <a14:m>
                  <m:oMath xmlns:m="http://schemas.openxmlformats.org/officeDocument/2006/math">
                    <m:r>
                      <a:rPr kumimoji="1" lang="en-US" altLang="ja-JP" b="0" i="1" smtClean="0">
                        <a:latin typeface="Cambria Math" panose="02040503050406030204" pitchFamily="18" charset="0"/>
                      </a:rPr>
                      <m:t>𝐸</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𝑅𝑧</m:t>
                    </m:r>
                    <m:r>
                      <a:rPr kumimoji="1" lang="en-US" altLang="ja-JP" b="0" i="1" smtClean="0">
                        <a:latin typeface="Cambria Math" panose="02040503050406030204" pitchFamily="18" charset="0"/>
                      </a:rPr>
                      <m:t>)</m:t>
                    </m:r>
                  </m:oMath>
                </a14:m>
                <a:r>
                  <a:rPr kumimoji="1" lang="ja-JP" altLang="en-US" dirty="0"/>
                  <a:t>と分散</a:t>
                </a:r>
                <a14:m>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2</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𝑅𝑧</m:t>
                    </m:r>
                    <m:r>
                      <a:rPr kumimoji="1" lang="en-US" altLang="ja-JP" b="0" i="1" smtClean="0">
                        <a:latin typeface="Cambria Math" panose="02040503050406030204" pitchFamily="18" charset="0"/>
                      </a:rPr>
                      <m:t>)</m:t>
                    </m:r>
                  </m:oMath>
                </a14:m>
                <a:r>
                  <a:rPr kumimoji="1" lang="ja-JP" altLang="en-US" dirty="0"/>
                  <a:t>を表す以下の数式中の空欄に当てはまる適切な記号（数式）ないし数値を答えなさい。</a:t>
                </a:r>
                <a:endParaRPr kumimoji="1" lang="en-US" altLang="ja-JP" dirty="0"/>
              </a:p>
              <a:p>
                <a:endParaRPr lang="en-US" altLang="ja-JP" dirty="0"/>
              </a:p>
              <a:p>
                <a14:m>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𝑖</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𝐷</m:t>
                    </m:r>
                    <m:r>
                      <a:rPr kumimoji="1" lang="en-US" altLang="ja-JP" b="0" i="1" smtClean="0">
                        <a:latin typeface="Cambria Math" panose="02040503050406030204" pitchFamily="18" charset="0"/>
                      </a:rPr>
                      <m:t>)</m:t>
                    </m:r>
                  </m:oMath>
                </a14:m>
                <a:r>
                  <a:rPr kumimoji="1" lang="ja-JP" altLang="en-US" dirty="0"/>
                  <a:t>：ファンド</a:t>
                </a:r>
                <a14:m>
                  <m:oMath xmlns:m="http://schemas.openxmlformats.org/officeDocument/2006/math">
                    <m:r>
                      <a:rPr lang="en-US" altLang="ja-JP" i="1">
                        <a:latin typeface="Cambria Math" panose="02040503050406030204" pitchFamily="18" charset="0"/>
                      </a:rPr>
                      <m:t>𝐴</m:t>
                    </m:r>
                    <m:r>
                      <a:rPr lang="en-US" altLang="ja-JP" i="1">
                        <a:latin typeface="Cambria Math" panose="02040503050406030204" pitchFamily="18" charset="0"/>
                      </a:rPr>
                      <m:t>,</m:t>
                    </m:r>
                    <m:r>
                      <a:rPr lang="en-US" altLang="ja-JP" i="1">
                        <a:latin typeface="Cambria Math" panose="02040503050406030204" pitchFamily="18" charset="0"/>
                      </a:rPr>
                      <m:t>𝐵</m:t>
                    </m:r>
                    <m:r>
                      <a:rPr lang="en-US" altLang="ja-JP" i="1">
                        <a:latin typeface="Cambria Math" panose="02040503050406030204" pitchFamily="18" charset="0"/>
                      </a:rPr>
                      <m:t>,</m:t>
                    </m:r>
                    <m:r>
                      <a:rPr lang="en-US" altLang="ja-JP" i="1">
                        <a:latin typeface="Cambria Math" panose="02040503050406030204" pitchFamily="18" charset="0"/>
                      </a:rPr>
                      <m:t>𝐶</m:t>
                    </m:r>
                    <m:r>
                      <a:rPr lang="en-US" altLang="ja-JP" i="1">
                        <a:latin typeface="Cambria Math" panose="02040503050406030204" pitchFamily="18" charset="0"/>
                      </a:rPr>
                      <m:t>,</m:t>
                    </m:r>
                    <m:r>
                      <a:rPr lang="en-US" altLang="ja-JP" i="1">
                        <a:latin typeface="Cambria Math" panose="02040503050406030204" pitchFamily="18" charset="0"/>
                      </a:rPr>
                      <m:t>𝐷</m:t>
                    </m:r>
                  </m:oMath>
                </a14:m>
                <a:r>
                  <a:rPr kumimoji="1" lang="ja-JP" altLang="en-US" dirty="0"/>
                  <a:t>に対する投資の配分比率</a:t>
                </a:r>
                <a:endParaRPr kumimoji="1" lang="en-US" altLang="ja-JP" dirty="0"/>
              </a:p>
              <a:p>
                <a14:m>
                  <m:oMath xmlns:m="http://schemas.openxmlformats.org/officeDocument/2006/math">
                    <m:r>
                      <a:rPr kumimoji="1" lang="en-US" altLang="ja-JP" b="0" i="1" smtClean="0">
                        <a:latin typeface="Cambria Math" panose="02040503050406030204" pitchFamily="18" charset="0"/>
                      </a:rPr>
                      <m:t>𝐸</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𝑖</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𝐷</m:t>
                    </m:r>
                    <m:r>
                      <a:rPr kumimoji="1" lang="en-US" altLang="ja-JP" b="0" i="1" smtClean="0">
                        <a:latin typeface="Cambria Math" panose="02040503050406030204" pitchFamily="18" charset="0"/>
                      </a:rPr>
                      <m:t>)</m:t>
                    </m:r>
                  </m:oMath>
                </a14:m>
                <a:r>
                  <a:rPr kumimoji="1" lang="ja-JP" altLang="en-US" dirty="0"/>
                  <a:t>：ファンド</a:t>
                </a:r>
                <a14:m>
                  <m:oMath xmlns:m="http://schemas.openxmlformats.org/officeDocument/2006/math">
                    <m:r>
                      <a:rPr lang="en-US" altLang="ja-JP" i="1">
                        <a:latin typeface="Cambria Math" panose="02040503050406030204" pitchFamily="18" charset="0"/>
                      </a:rPr>
                      <m:t>𝐴</m:t>
                    </m:r>
                    <m:r>
                      <a:rPr lang="en-US" altLang="ja-JP" i="1">
                        <a:latin typeface="Cambria Math" panose="02040503050406030204" pitchFamily="18" charset="0"/>
                      </a:rPr>
                      <m:t>,</m:t>
                    </m:r>
                    <m:r>
                      <a:rPr lang="en-US" altLang="ja-JP" i="1">
                        <a:latin typeface="Cambria Math" panose="02040503050406030204" pitchFamily="18" charset="0"/>
                      </a:rPr>
                      <m:t>𝐵</m:t>
                    </m:r>
                    <m:r>
                      <a:rPr lang="en-US" altLang="ja-JP" i="1">
                        <a:latin typeface="Cambria Math" panose="02040503050406030204" pitchFamily="18" charset="0"/>
                      </a:rPr>
                      <m:t>,</m:t>
                    </m:r>
                    <m:r>
                      <a:rPr lang="en-US" altLang="ja-JP" i="1">
                        <a:latin typeface="Cambria Math" panose="02040503050406030204" pitchFamily="18" charset="0"/>
                      </a:rPr>
                      <m:t>𝐶</m:t>
                    </m:r>
                    <m:r>
                      <a:rPr lang="en-US" altLang="ja-JP" i="1">
                        <a:latin typeface="Cambria Math" panose="02040503050406030204" pitchFamily="18" charset="0"/>
                      </a:rPr>
                      <m:t>,</m:t>
                    </m:r>
                    <m:r>
                      <a:rPr lang="en-US" altLang="ja-JP" i="1">
                        <a:latin typeface="Cambria Math" panose="02040503050406030204" pitchFamily="18" charset="0"/>
                      </a:rPr>
                      <m:t>𝐷</m:t>
                    </m:r>
                  </m:oMath>
                </a14:m>
                <a:r>
                  <a:rPr kumimoji="1" lang="ja-JP" altLang="en-US" dirty="0"/>
                  <a:t>の期待リターン</a:t>
                </a:r>
                <a:endParaRPr kumimoji="1" lang="en-US" altLang="ja-JP" dirty="0"/>
              </a:p>
              <a:p>
                <a14:m>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𝜎</m:t>
                        </m:r>
                      </m:e>
                      <m:sub>
                        <m:r>
                          <a:rPr kumimoji="1" lang="en-US" altLang="ja-JP" b="0" i="1" smtClean="0">
                            <a:latin typeface="Cambria Math" panose="02040503050406030204" pitchFamily="18" charset="0"/>
                          </a:rPr>
                          <m:t>𝑖</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𝑖</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𝐷</m:t>
                    </m:r>
                    <m:r>
                      <a:rPr kumimoji="1" lang="en-US" altLang="ja-JP" b="0" i="1" smtClean="0">
                        <a:latin typeface="Cambria Math" panose="02040503050406030204" pitchFamily="18" charset="0"/>
                      </a:rPr>
                      <m:t>)</m:t>
                    </m:r>
                  </m:oMath>
                </a14:m>
                <a:r>
                  <a:rPr kumimoji="1" lang="ja-JP" altLang="en-US" dirty="0"/>
                  <a:t>：ファンド</a:t>
                </a:r>
                <a14:m>
                  <m:oMath xmlns:m="http://schemas.openxmlformats.org/officeDocument/2006/math">
                    <m:r>
                      <a:rPr lang="en-US" altLang="ja-JP" i="1">
                        <a:latin typeface="Cambria Math" panose="02040503050406030204" pitchFamily="18" charset="0"/>
                      </a:rPr>
                      <m:t>𝐴</m:t>
                    </m:r>
                    <m:r>
                      <a:rPr lang="en-US" altLang="ja-JP" i="1">
                        <a:latin typeface="Cambria Math" panose="02040503050406030204" pitchFamily="18" charset="0"/>
                      </a:rPr>
                      <m:t>,</m:t>
                    </m:r>
                    <m:r>
                      <a:rPr lang="en-US" altLang="ja-JP" i="1">
                        <a:latin typeface="Cambria Math" panose="02040503050406030204" pitchFamily="18" charset="0"/>
                      </a:rPr>
                      <m:t>𝐵</m:t>
                    </m:r>
                    <m:r>
                      <a:rPr lang="en-US" altLang="ja-JP" i="1">
                        <a:latin typeface="Cambria Math" panose="02040503050406030204" pitchFamily="18" charset="0"/>
                      </a:rPr>
                      <m:t>,</m:t>
                    </m:r>
                    <m:r>
                      <a:rPr lang="en-US" altLang="ja-JP" i="1">
                        <a:latin typeface="Cambria Math" panose="02040503050406030204" pitchFamily="18" charset="0"/>
                      </a:rPr>
                      <m:t>𝐶</m:t>
                    </m:r>
                    <m:r>
                      <a:rPr lang="en-US" altLang="ja-JP" i="1">
                        <a:latin typeface="Cambria Math" panose="02040503050406030204" pitchFamily="18" charset="0"/>
                      </a:rPr>
                      <m:t>,</m:t>
                    </m:r>
                    <m:r>
                      <a:rPr lang="en-US" altLang="ja-JP" i="1">
                        <a:latin typeface="Cambria Math" panose="02040503050406030204" pitchFamily="18" charset="0"/>
                      </a:rPr>
                      <m:t>𝐷</m:t>
                    </m:r>
                  </m:oMath>
                </a14:m>
                <a:r>
                  <a:rPr kumimoji="1" lang="ja-JP" altLang="en-US" dirty="0"/>
                  <a:t>のリターンの標準偏差</a:t>
                </a:r>
                <a:endParaRPr kumimoji="1" lang="en-US" altLang="ja-JP" dirty="0"/>
              </a:p>
              <a:p>
                <a14:m>
                  <m:oMath xmlns:m="http://schemas.openxmlformats.org/officeDocument/2006/math">
                    <m:sSub>
                      <m:sSubPr>
                        <m:ctrlPr>
                          <a:rPr kumimoji="1" lang="en-US" altLang="ja-JP" i="1" smtClean="0">
                            <a:latin typeface="Cambria Math" panose="02040503050406030204" pitchFamily="18" charset="0"/>
                          </a:rPr>
                        </m:ctrlPr>
                      </m:sSubPr>
                      <m:e>
                        <m:r>
                          <a:rPr kumimoji="1" lang="ja-JP" altLang="en-US" i="1" smtClean="0">
                            <a:latin typeface="Cambria Math" panose="02040503050406030204" pitchFamily="18" charset="0"/>
                          </a:rPr>
                          <m:t>𝜌</m:t>
                        </m:r>
                      </m:e>
                      <m:sub>
                        <m:r>
                          <a:rPr kumimoji="1" lang="en-US" altLang="ja-JP" b="0" i="1" smtClean="0">
                            <a:latin typeface="Cambria Math" panose="02040503050406030204" pitchFamily="18" charset="0"/>
                          </a:rPr>
                          <m:t>𝑖𝑗</m:t>
                        </m:r>
                      </m:sub>
                    </m:sSub>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𝑖𝑗</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𝐷</m:t>
                    </m:r>
                    <m:r>
                      <a:rPr lang="ja-JP" altLang="en-US" i="1">
                        <a:latin typeface="Cambria Math" panose="02040503050406030204" pitchFamily="18" charset="0"/>
                      </a:rPr>
                      <m:t>　</m:t>
                    </m:r>
                    <m:r>
                      <a:rPr lang="ja-JP" altLang="en-US" i="1" smtClean="0">
                        <a:latin typeface="Cambria Math" panose="02040503050406030204" pitchFamily="18" charset="0"/>
                      </a:rPr>
                      <m:t>ただし</m:t>
                    </m:r>
                    <m:r>
                      <a:rPr lang="en-US" altLang="ja-JP" b="0" i="1" smtClean="0">
                        <a:latin typeface="Cambria Math" panose="02040503050406030204" pitchFamily="18" charset="0"/>
                      </a:rPr>
                      <m:t>𝑖</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𝑗</m:t>
                    </m:r>
                    <m:r>
                      <a:rPr kumimoji="1" lang="en-US" altLang="ja-JP" b="0" i="1" smtClean="0">
                        <a:latin typeface="Cambria Math" panose="02040503050406030204" pitchFamily="18" charset="0"/>
                      </a:rPr>
                      <m:t>)</m:t>
                    </m:r>
                  </m:oMath>
                </a14:m>
                <a:r>
                  <a:rPr kumimoji="1" lang="ja-JP" altLang="en-US" dirty="0"/>
                  <a:t>：ファンド</a:t>
                </a:r>
                <a14:m>
                  <m:oMath xmlns:m="http://schemas.openxmlformats.org/officeDocument/2006/math">
                    <m:r>
                      <a:rPr lang="en-US" altLang="ja-JP" i="1">
                        <a:latin typeface="Cambria Math" panose="02040503050406030204" pitchFamily="18" charset="0"/>
                      </a:rPr>
                      <m:t>𝑖</m:t>
                    </m:r>
                  </m:oMath>
                </a14:m>
                <a:r>
                  <a:rPr kumimoji="1" lang="ja-JP" altLang="en-US" dirty="0"/>
                  <a:t>と</a:t>
                </a:r>
                <a14:m>
                  <m:oMath xmlns:m="http://schemas.openxmlformats.org/officeDocument/2006/math">
                    <m:r>
                      <a:rPr lang="en-US" altLang="ja-JP" i="1">
                        <a:latin typeface="Cambria Math" panose="02040503050406030204" pitchFamily="18" charset="0"/>
                      </a:rPr>
                      <m:t>𝑗</m:t>
                    </m:r>
                  </m:oMath>
                </a14:m>
                <a:r>
                  <a:rPr kumimoji="1" lang="ja-JP" altLang="en-US" dirty="0"/>
                  <a:t>のリターン間の相関係数</a:t>
                </a:r>
                <a:endParaRPr lang="en-US" altLang="ja-JP" dirty="0"/>
              </a:p>
              <a:p>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𝑖</m:t>
                        </m:r>
                      </m:sub>
                    </m:sSub>
                    <m:r>
                      <a:rPr lang="en-US" altLang="ja-JP" b="0" i="1" smtClean="0">
                        <a:latin typeface="Cambria Math" panose="02040503050406030204" pitchFamily="18" charset="0"/>
                      </a:rPr>
                      <m:t>(</m:t>
                    </m:r>
                    <m:r>
                      <a:rPr lang="en-US" altLang="ja-JP" b="0" i="1" smtClean="0">
                        <a:latin typeface="Cambria Math" panose="02040503050406030204" pitchFamily="18" charset="0"/>
                      </a:rPr>
                      <m:t>𝑖</m:t>
                    </m:r>
                    <m:r>
                      <a:rPr lang="en-US" altLang="ja-JP" b="0" i="1" smtClean="0">
                        <a:latin typeface="Cambria Math" panose="02040503050406030204" pitchFamily="18" charset="0"/>
                      </a:rPr>
                      <m:t>=</m:t>
                    </m:r>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𝐵</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r>
                      <a:rPr lang="en-US" altLang="ja-JP" b="0" i="1" smtClean="0">
                        <a:latin typeface="Cambria Math" panose="02040503050406030204" pitchFamily="18" charset="0"/>
                      </a:rPr>
                      <m:t>)</m:t>
                    </m:r>
                  </m:oMath>
                </a14:m>
                <a:r>
                  <a:rPr lang="ja-JP" altLang="en-US" dirty="0"/>
                  <a:t>：ファンド</a:t>
                </a:r>
                <a:r>
                  <a:rPr lang="en-US" altLang="ja-JP" dirty="0"/>
                  <a:t>A,B,C,D</a:t>
                </a:r>
                <a:r>
                  <a:rPr lang="ja-JP" altLang="en-US" dirty="0"/>
                  <a:t>のリターン　　　　　　　　　　　　　　　　　　　　　　とする。</a:t>
                </a:r>
                <a:endParaRPr lang="en-US" altLang="ja-JP" dirty="0"/>
              </a:p>
              <a:p>
                <a:endParaRPr lang="en-US" altLang="ja-JP" dirty="0"/>
              </a:p>
              <a:p>
                <a14:m>
                  <m:oMath xmlns:m="http://schemas.openxmlformats.org/officeDocument/2006/math">
                    <m:r>
                      <a:rPr lang="en-US" altLang="ja-JP" b="0" i="1" smtClean="0">
                        <a:latin typeface="Cambria Math" panose="02040503050406030204" pitchFamily="18" charset="0"/>
                      </a:rPr>
                      <m:t>𝑅𝑧</m:t>
                    </m:r>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𝐴</m:t>
                        </m:r>
                      </m:sub>
                    </m:s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𝐴</m:t>
                        </m:r>
                      </m:sub>
                    </m:sSub>
                    <m:r>
                      <a:rPr lang="en-US" altLang="ja-JP" b="0" i="1" smtClean="0">
                        <a:latin typeface="Cambria Math" panose="02040503050406030204" pitchFamily="18" charset="0"/>
                      </a:rPr>
                      <m:t>+</m:t>
                    </m:r>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𝐵</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𝐶</m:t>
                        </m:r>
                      </m:sub>
                    </m:sSub>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𝐷</m:t>
                        </m:r>
                      </m:sub>
                    </m:sSub>
                  </m:oMath>
                </a14:m>
                <a:endParaRPr lang="en-US" altLang="ja-JP" dirty="0"/>
              </a:p>
              <a:p>
                <a:endParaRPr lang="en-US" altLang="ja-JP" dirty="0"/>
              </a:p>
              <a:p>
                <a:r>
                  <a:rPr lang="en-US" altLang="ja-JP" b="1" dirty="0"/>
                  <a:t>Z</a:t>
                </a:r>
                <a:r>
                  <a:rPr lang="ja-JP" altLang="en-US" b="1" dirty="0"/>
                  <a:t>年金</a:t>
                </a:r>
                <a:r>
                  <a:rPr kumimoji="1" lang="ja-JP" altLang="en-US" b="1" dirty="0"/>
                  <a:t>基金の日本株ポートフォリオ全体の期待リターンは</a:t>
                </a:r>
                <a:endParaRPr kumimoji="1" lang="en-US" altLang="ja-JP" b="1" dirty="0"/>
              </a:p>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𝑅𝑧</m:t>
                          </m:r>
                        </m:e>
                      </m:d>
                      <m:r>
                        <a:rPr kumimoji="1" lang="en-US" altLang="ja-JP" b="0" i="0"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𝑥</m:t>
                          </m:r>
                        </m:e>
                        <m:sub>
                          <m:r>
                            <a:rPr kumimoji="1" lang="en-US" altLang="ja-JP" b="0" i="1" smtClean="0">
                              <a:latin typeface="Cambria Math" panose="02040503050406030204" pitchFamily="18" charset="0"/>
                            </a:rPr>
                            <m:t>𝐴</m:t>
                          </m:r>
                        </m:sub>
                      </m:sSub>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𝐴</m:t>
                              </m:r>
                            </m:sub>
                          </m:sSub>
                        </m:e>
                      </m:d>
                      <m:r>
                        <a:rPr kumimoji="1"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𝐵</m:t>
                          </m:r>
                        </m:sub>
                      </m:sSub>
                      <m:r>
                        <a:rPr lang="en-US" altLang="ja-JP" i="1">
                          <a:latin typeface="Cambria Math" panose="02040503050406030204" pitchFamily="18" charset="0"/>
                        </a:rPr>
                        <m:t>𝐸</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𝐵</m:t>
                              </m:r>
                            </m:sub>
                          </m:sSub>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r>
                        <a:rPr lang="en-US" altLang="ja-JP" i="1">
                          <a:latin typeface="Cambria Math" panose="02040503050406030204" pitchFamily="18" charset="0"/>
                        </a:rPr>
                        <m:t>𝐸</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𝐶</m:t>
                              </m:r>
                            </m:sub>
                          </m:sSub>
                        </m:e>
                      </m:d>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r>
                        <a:rPr lang="en-US" altLang="ja-JP" i="1">
                          <a:latin typeface="Cambria Math" panose="02040503050406030204" pitchFamily="18" charset="0"/>
                        </a:rPr>
                        <m:t>𝐸</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𝐷</m:t>
                              </m:r>
                            </m:sub>
                          </m:sSub>
                        </m:e>
                      </m:d>
                    </m:oMath>
                  </m:oMathPara>
                </a14:m>
                <a:endParaRPr lang="en-US" altLang="ja-JP" b="0" dirty="0"/>
              </a:p>
              <a:p>
                <a:endParaRPr lang="en-US" altLang="ja-JP" dirty="0"/>
              </a:p>
              <a:p>
                <a:endParaRPr lang="en-US" altLang="ja-JP" b="1" dirty="0"/>
              </a:p>
              <a:p>
                <a:endParaRPr lang="en-US" altLang="ja-JP" b="0" dirty="0">
                  <a:ea typeface="Cambria Math" panose="02040503050406030204" pitchFamily="18" charset="0"/>
                </a:endParaRPr>
              </a:p>
            </p:txBody>
          </p:sp>
        </mc:Choice>
        <mc:Fallback xmlns="">
          <p:sp>
            <p:nvSpPr>
              <p:cNvPr id="2" name="テキスト ボックス 1">
                <a:extLst>
                  <a:ext uri="{FF2B5EF4-FFF2-40B4-BE49-F238E27FC236}">
                    <a16:creationId xmlns:a16="http://schemas.microsoft.com/office/drawing/2014/main" id="{F5C5AB8E-3834-0993-7997-4FF952494ABC}"/>
                  </a:ext>
                </a:extLst>
              </p:cNvPr>
              <p:cNvSpPr txBox="1">
                <a:spLocks noRot="1" noChangeAspect="1" noMove="1" noResize="1" noEditPoints="1" noAdjustHandles="1" noChangeArrowheads="1" noChangeShapeType="1" noTextEdit="1"/>
              </p:cNvSpPr>
              <p:nvPr/>
            </p:nvSpPr>
            <p:spPr>
              <a:xfrm>
                <a:off x="623454" y="618587"/>
                <a:ext cx="10945091" cy="5127045"/>
              </a:xfrm>
              <a:prstGeom prst="rect">
                <a:avLst/>
              </a:prstGeom>
              <a:blipFill>
                <a:blip r:embed="rId2"/>
                <a:stretch>
                  <a:fillRect l="-445" t="-594"/>
                </a:stretch>
              </a:blipFill>
            </p:spPr>
            <p:txBody>
              <a:bodyPr/>
              <a:lstStyle/>
              <a:p>
                <a:r>
                  <a:rPr lang="en-US">
                    <a:noFill/>
                  </a:rPr>
                  <a:t> </a:t>
                </a:r>
              </a:p>
            </p:txBody>
          </p:sp>
        </mc:Fallback>
      </mc:AlternateContent>
    </p:spTree>
    <p:extLst>
      <p:ext uri="{BB962C8B-B14F-4D97-AF65-F5344CB8AC3E}">
        <p14:creationId xmlns:p14="http://schemas.microsoft.com/office/powerpoint/2010/main" val="579226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09690712-70C8-784C-B1B7-C08EABC9C61A}"/>
                  </a:ext>
                </a:extLst>
              </p:cNvPr>
              <p:cNvSpPr txBox="1"/>
              <p:nvPr/>
            </p:nvSpPr>
            <p:spPr>
              <a:xfrm>
                <a:off x="461784" y="433136"/>
                <a:ext cx="11227182" cy="5339026"/>
              </a:xfrm>
              <a:prstGeom prst="rect">
                <a:avLst/>
              </a:prstGeom>
              <a:noFill/>
            </p:spPr>
            <p:txBody>
              <a:bodyPr wrap="square" rtlCol="0">
                <a:spAutoFit/>
              </a:bodyPr>
              <a:lstStyle/>
              <a:p>
                <a:r>
                  <a:rPr kumimoji="1" lang="ja-JP" altLang="en-US" dirty="0"/>
                  <a:t>確率変数</a:t>
                </a:r>
                <a:r>
                  <a:rPr lang="en-US" altLang="ja-JP" dirty="0"/>
                  <a:t>A,B,C,D</a:t>
                </a:r>
                <a:r>
                  <a:rPr lang="ja-JP" altLang="en-US" dirty="0"/>
                  <a:t>の全体の分散を考える</a:t>
                </a:r>
                <a:endParaRPr lang="en-US" altLang="ja-JP" dirty="0"/>
              </a:p>
              <a:p>
                <a:endParaRPr kumimoji="1" lang="en-US" altLang="ja-JP" dirty="0"/>
              </a:p>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𝑉𝑎𝑟</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𝐴</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𝐶</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𝐷</m:t>
                          </m:r>
                        </m:e>
                      </m:d>
                    </m:oMath>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begChr m:val="["/>
                          <m:endChr m:val="]"/>
                          <m:ctrlPr>
                            <a:rPr kumimoji="1" lang="en-US" altLang="ja-JP" b="0" i="1" smtClean="0">
                              <a:latin typeface="Cambria Math" panose="02040503050406030204" pitchFamily="18" charset="0"/>
                            </a:rPr>
                          </m:ctrlPr>
                        </m:dPr>
                        <m:e>
                          <m:sSup>
                            <m:sSupPr>
                              <m:ctrlPr>
                                <a:rPr lang="en-US" altLang="ja-JP" i="1" smtClean="0">
                                  <a:latin typeface="Cambria Math" panose="02040503050406030204" pitchFamily="18" charset="0"/>
                                </a:rPr>
                              </m:ctrlPr>
                            </m:sSupPr>
                            <m:e>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r>
                                <a:rPr lang="en-US" altLang="ja-JP" b="0" i="1" smtClean="0">
                                  <a:latin typeface="Cambria Math" panose="02040503050406030204" pitchFamily="18" charset="0"/>
                                </a:rPr>
                                <m:t>}</m:t>
                              </m:r>
                            </m:e>
                            <m:sup>
                              <m:r>
                                <a:rPr lang="en-US" altLang="ja-JP" b="0" i="1" smtClean="0">
                                  <a:latin typeface="Cambria Math" panose="02040503050406030204" pitchFamily="18" charset="0"/>
                                </a:rPr>
                                <m:t>2</m:t>
                              </m:r>
                            </m:sup>
                          </m:sSup>
                        </m:e>
                      </m:d>
                    </m:oMath>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begChr m:val="["/>
                          <m:endChr m:val="]"/>
                          <m:ctrlPr>
                            <a:rPr kumimoji="1" lang="en-US" altLang="ja-JP" b="0" i="1" smtClean="0">
                              <a:latin typeface="Cambria Math" panose="02040503050406030204" pitchFamily="18" charset="0"/>
                            </a:rPr>
                          </m:ctrlPr>
                        </m:dPr>
                        <m:e>
                          <m:sSup>
                            <m:sSupPr>
                              <m:ctrlPr>
                                <a:rPr kumimoji="1" lang="en-US" altLang="ja-JP" b="0" i="1" smtClean="0">
                                  <a:latin typeface="Cambria Math" panose="02040503050406030204" pitchFamily="18" charset="0"/>
                                </a:rPr>
                              </m:ctrlPr>
                            </m:sSupPr>
                            <m:e>
                              <m:d>
                                <m:dPr>
                                  <m:begChr m:val="{"/>
                                  <m:endChr m:val="}"/>
                                  <m:ctrlPr>
                                    <a:rPr kumimoji="1" lang="en-US" altLang="ja-JP" b="0" i="1" smtClean="0">
                                      <a:latin typeface="Cambria Math" panose="02040503050406030204" pitchFamily="18" charset="0"/>
                                    </a:rPr>
                                  </m:ctrlPr>
                                </m:dPr>
                                <m:e>
                                  <m:d>
                                    <m:dPr>
                                      <m:ctrlPr>
                                        <a:rPr kumimoji="1" lang="en-US" altLang="ja-JP" b="0" i="1" smtClean="0">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e>
                              </m:d>
                            </m:e>
                            <m:sup>
                              <m:r>
                                <a:rPr kumimoji="1"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d>
                                <m:dPr>
                                  <m:begChr m:val="{"/>
                                  <m:endChr m:val="}"/>
                                  <m:ctrlPr>
                                    <a:rPr lang="en-US" altLang="ja-JP" i="1">
                                      <a:latin typeface="Cambria Math" panose="02040503050406030204" pitchFamily="18" charset="0"/>
                                    </a:rPr>
                                  </m:ctrlPr>
                                </m:dPr>
                                <m:e>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+2</m:t>
                          </m:r>
                          <m:d>
                            <m:dPr>
                              <m:begChr m:val="{"/>
                              <m:endChr m:val="}"/>
                              <m:ctrlPr>
                                <a:rPr lang="en-US" altLang="ja-JP" b="0" i="1" smtClean="0">
                                  <a:latin typeface="Cambria Math" panose="02040503050406030204" pitchFamily="18" charset="0"/>
                                </a:rPr>
                              </m:ctrlPr>
                            </m:dPr>
                            <m:e>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e>
                          </m:d>
                          <m:d>
                            <m:dPr>
                              <m:begChr m:val="{"/>
                              <m:endChr m:val="}"/>
                              <m:ctrlPr>
                                <a:rPr lang="en-US" altLang="ja-JP" b="0" i="1" smtClean="0">
                                  <a:latin typeface="Cambria Math" panose="02040503050406030204" pitchFamily="18" charset="0"/>
                                </a:rPr>
                              </m:ctrlPr>
                            </m:dPr>
                            <m:e>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e>
                          </m:d>
                        </m:e>
                      </m:d>
                    </m:oMath>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+2</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r>
                        <a:rPr lang="en-US" altLang="ja-JP" i="1">
                          <a:latin typeface="Cambria Math" panose="02040503050406030204" pitchFamily="18" charset="0"/>
                        </a:rPr>
                        <m:t>2</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oMath>
                    <m:oMath xmlns:m="http://schemas.openxmlformats.org/officeDocument/2006/math">
                      <m:r>
                        <a:rPr lang="ja-JP" altLang="en-US" b="0" i="1" dirty="0">
                          <a:latin typeface="Cambria Math" panose="02040503050406030204" pitchFamily="18" charset="0"/>
                        </a:rPr>
                        <m:t>　</m:t>
                      </m:r>
                      <m:r>
                        <a:rPr lang="en-US" altLang="ja-JP" b="0" i="1" smtClean="0">
                          <a:latin typeface="Cambria Math" panose="02040503050406030204" pitchFamily="18" charset="0"/>
                        </a:rPr>
                        <m:t>+2</m:t>
                      </m:r>
                      <m:d>
                        <m:dPr>
                          <m:begChr m:val="{"/>
                          <m:endChr m:val="}"/>
                          <m:ctrlPr>
                            <a:rPr lang="en-US" altLang="ja-JP" b="0" i="1" smtClean="0">
                              <a:latin typeface="Cambria Math" panose="02040503050406030204" pitchFamily="18" charset="0"/>
                            </a:rPr>
                          </m:ctrlPr>
                        </m:dPr>
                        <m:e>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𝐶</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b="0" i="1" smtClean="0">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𝐵</m:t>
                                  </m:r>
                                </m:sub>
                              </m:sSub>
                            </m:e>
                          </m:d>
                          <m:d>
                            <m:dPr>
                              <m:ctrlPr>
                                <a:rPr lang="en-US" altLang="ja-JP" i="1">
                                  <a:latin typeface="Cambria Math" panose="02040503050406030204" pitchFamily="18" charset="0"/>
                                </a:rPr>
                              </m:ctrlPr>
                            </m:dPr>
                            <m:e>
                              <m:r>
                                <a:rPr lang="en-US" altLang="ja-JP" b="0" i="1" smtClean="0">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b="0" i="1" smtClean="0">
                                      <a:latin typeface="Cambria Math" panose="02040503050406030204" pitchFamily="18" charset="0"/>
                                    </a:rPr>
                                    <m:t>𝐷</m:t>
                                  </m:r>
                                </m:sub>
                              </m:sSub>
                            </m:e>
                          </m:d>
                        </m:e>
                      </m:d>
                      <m:r>
                        <a:rPr lang="en-US" altLang="ja-JP" b="0" i="1" smtClean="0">
                          <a:latin typeface="Cambria Math" panose="02040503050406030204" pitchFamily="18" charset="0"/>
                        </a:rPr>
                        <m:t>]</m:t>
                      </m:r>
                    </m:oMath>
                  </m:oMathPara>
                </a14:m>
                <a:endParaRPr lang="en-US" altLang="ja-JP" b="0" dirty="0"/>
              </a:p>
              <a:p>
                <a:endParaRPr lang="en-US" altLang="ja-JP" dirty="0"/>
              </a:p>
              <a:p>
                <a:r>
                  <a:rPr lang="ja-JP" altLang="en-US" dirty="0"/>
                  <a:t>ここで式を整理すると</a:t>
                </a:r>
                <a:endParaRPr lang="en-US" altLang="ja-JP" dirty="0"/>
              </a:p>
              <a:p>
                <a:pPr/>
                <a14:m>
                  <m:oMathPara xmlns:m="http://schemas.openxmlformats.org/officeDocument/2006/math">
                    <m:oMathParaPr>
                      <m:jc m:val="centerGroup"/>
                    </m:oMathParaPr>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𝐸</m:t>
                      </m:r>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e>
                        <m:sup>
                          <m:r>
                            <a:rPr lang="en-US" altLang="ja-JP" i="1">
                              <a:latin typeface="Cambria Math" panose="02040503050406030204" pitchFamily="18" charset="0"/>
                            </a:rPr>
                            <m:t>2</m:t>
                          </m:r>
                        </m:sup>
                      </m:s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𝐵</m:t>
                                  </m:r>
                                </m:sub>
                              </m:sSub>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𝐶</m:t>
                                  </m:r>
                                </m:sub>
                              </m:sSub>
                            </m:e>
                          </m:d>
                        </m:e>
                        <m:sup>
                          <m:r>
                            <a:rPr lang="en-US" altLang="ja-JP" i="1">
                              <a:latin typeface="Cambria Math" panose="02040503050406030204" pitchFamily="18" charset="0"/>
                            </a:rPr>
                            <m:t>2</m:t>
                          </m:r>
                        </m:sup>
                      </m:sSup>
                      <m:r>
                        <a:rPr lang="en-US" altLang="ja-JP" i="1">
                          <a:latin typeface="Cambria Math" panose="02040503050406030204" pitchFamily="18" charset="0"/>
                        </a:rPr>
                        <m:t>+</m:t>
                      </m:r>
                      <m:sSup>
                        <m:sSupPr>
                          <m:ctrlPr>
                            <a:rPr lang="en-US" altLang="ja-JP" i="1">
                              <a:latin typeface="Cambria Math" panose="02040503050406030204" pitchFamily="18" charset="0"/>
                            </a:rPr>
                          </m:ctrlPr>
                        </m:sSupPr>
                        <m:e>
                          <m:d>
                            <m:dPr>
                              <m:ctrlPr>
                                <a:rPr lang="en-US" altLang="ja-JP" i="1">
                                  <a:latin typeface="Cambria Math" panose="02040503050406030204" pitchFamily="18" charset="0"/>
                                </a:rPr>
                              </m:ctrlPr>
                            </m:dPr>
                            <m:e>
                              <m:r>
                                <a:rPr lang="en-US" altLang="ja-JP" i="1">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𝐷</m:t>
                                  </m:r>
                                </m:sub>
                              </m:sSub>
                            </m:e>
                          </m:d>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r>
                        <a:rPr lang="en-US" altLang="ja-JP" i="1">
                          <a:latin typeface="Cambria Math" panose="02040503050406030204" pitchFamily="18" charset="0"/>
                        </a:rPr>
                        <m:t>2</m:t>
                      </m:r>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a:latin typeface="Cambria Math" panose="02040503050406030204" pitchFamily="18" charset="0"/>
                            </a:rPr>
                          </m:ctrlPr>
                        </m:dPr>
                        <m:e>
                          <m:r>
                            <a:rPr lang="en-US" altLang="ja-JP" i="1">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𝐵</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smtClean="0">
                              <a:latin typeface="Cambria Math" panose="02040503050406030204" pitchFamily="18" charset="0"/>
                            </a:rPr>
                          </m:ctrlPr>
                        </m:dPr>
                        <m:e>
                          <m:r>
                            <a:rPr lang="en-US" altLang="ja-JP" i="1">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𝐶</m:t>
                              </m:r>
                            </m:sub>
                          </m:sSub>
                        </m:e>
                      </m:d>
                    </m:oMath>
                    <m:oMath xmlns:m="http://schemas.openxmlformats.org/officeDocument/2006/math">
                      <m:r>
                        <a:rPr lang="ja-JP" altLang="en-US" b="0" i="1" dirty="0">
                          <a:latin typeface="Cambria Math" panose="02040503050406030204" pitchFamily="18" charset="0"/>
                        </a:rPr>
                        <m:t>　</m:t>
                      </m:r>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𝐴</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𝐴</m:t>
                              </m:r>
                            </m:sub>
                          </m:sSub>
                        </m:e>
                      </m:d>
                      <m:d>
                        <m:dPr>
                          <m:ctrlPr>
                            <a:rPr lang="en-US" altLang="ja-JP" i="1">
                              <a:latin typeface="Cambria Math" panose="02040503050406030204" pitchFamily="18" charset="0"/>
                            </a:rPr>
                          </m:ctrlPr>
                        </m:dPr>
                        <m:e>
                          <m:r>
                            <a:rPr lang="en-US" altLang="ja-JP" i="1">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𝐷</m:t>
                              </m:r>
                            </m:sub>
                          </m:sSub>
                        </m:e>
                      </m:d>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𝐵</m:t>
                              </m:r>
                            </m:sub>
                          </m:sSub>
                        </m:e>
                      </m:d>
                      <m:d>
                        <m:dPr>
                          <m:ctrlPr>
                            <a:rPr lang="en-US" altLang="ja-JP" i="1">
                              <a:latin typeface="Cambria Math" panose="02040503050406030204" pitchFamily="18" charset="0"/>
                            </a:rPr>
                          </m:ctrlPr>
                        </m:dPr>
                        <m:e>
                          <m:r>
                            <a:rPr lang="en-US" altLang="ja-JP" i="1">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𝐶</m:t>
                              </m:r>
                            </m:sub>
                          </m:sSub>
                        </m:e>
                      </m:d>
                      <m:r>
                        <a:rPr lang="en-US" altLang="ja-JP" i="1">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𝐵</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𝐵</m:t>
                              </m:r>
                            </m:sub>
                          </m:sSub>
                        </m:e>
                      </m:d>
                      <m:d>
                        <m:dPr>
                          <m:ctrlPr>
                            <a:rPr lang="en-US" altLang="ja-JP" i="1">
                              <a:latin typeface="Cambria Math" panose="02040503050406030204" pitchFamily="18" charset="0"/>
                            </a:rPr>
                          </m:ctrlPr>
                        </m:dPr>
                        <m:e>
                          <m:r>
                            <a:rPr lang="en-US" altLang="ja-JP" i="1">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𝐷</m:t>
                              </m:r>
                            </m:sub>
                          </m:sSub>
                        </m:e>
                      </m:d>
                      <m:r>
                        <a:rPr lang="en-US" altLang="ja-JP" b="0" i="1" smtClean="0">
                          <a:latin typeface="Cambria Math" panose="02040503050406030204" pitchFamily="18" charset="0"/>
                        </a:rPr>
                        <m:t>+</m:t>
                      </m:r>
                      <m:d>
                        <m:dPr>
                          <m:ctrlPr>
                            <a:rPr lang="en-US" altLang="ja-JP" i="1">
                              <a:latin typeface="Cambria Math" panose="02040503050406030204" pitchFamily="18" charset="0"/>
                            </a:rPr>
                          </m:ctrlPr>
                        </m:dPr>
                        <m:e>
                          <m:r>
                            <a:rPr lang="en-US" altLang="ja-JP" i="1">
                              <a:latin typeface="Cambria Math" panose="02040503050406030204" pitchFamily="18" charset="0"/>
                            </a:rPr>
                            <m:t>𝐶</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𝐶</m:t>
                              </m:r>
                            </m:sub>
                          </m:sSub>
                        </m:e>
                      </m:d>
                      <m:d>
                        <m:dPr>
                          <m:ctrlPr>
                            <a:rPr lang="en-US" altLang="ja-JP" i="1">
                              <a:latin typeface="Cambria Math" panose="02040503050406030204" pitchFamily="18" charset="0"/>
                            </a:rPr>
                          </m:ctrlPr>
                        </m:dPr>
                        <m:e>
                          <m:r>
                            <a:rPr lang="en-US" altLang="ja-JP" i="1">
                              <a:latin typeface="Cambria Math" panose="02040503050406030204" pitchFamily="18" charset="0"/>
                            </a:rPr>
                            <m:t>𝐷</m:t>
                          </m:r>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ja-JP" altLang="en-US" i="1">
                                  <a:latin typeface="Cambria Math" panose="02040503050406030204" pitchFamily="18" charset="0"/>
                                </a:rPr>
                                <m:t>𝜇</m:t>
                              </m:r>
                            </m:e>
                            <m:sub>
                              <m:r>
                                <a:rPr lang="en-US" altLang="ja-JP" i="1">
                                  <a:latin typeface="Cambria Math" panose="02040503050406030204" pitchFamily="18" charset="0"/>
                                </a:rPr>
                                <m:t>𝐷</m:t>
                              </m:r>
                            </m:sub>
                          </m:sSub>
                        </m:e>
                      </m:d>
                      <m:r>
                        <a:rPr lang="en-US" altLang="ja-JP" b="0" i="1" smtClean="0">
                          <a:latin typeface="Cambria Math" panose="02040503050406030204" pitchFamily="18" charset="0"/>
                        </a:rPr>
                        <m:t>}]</m:t>
                      </m:r>
                    </m:oMath>
                    <m:oMath xmlns:m="http://schemas.openxmlformats.org/officeDocument/2006/math">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𝐴</m:t>
                              </m:r>
                            </m:sub>
                          </m:sSub>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𝐵</m:t>
                              </m:r>
                            </m:sub>
                          </m:sSub>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𝐶</m:t>
                              </m:r>
                            </m:sub>
                          </m:sSub>
                        </m:e>
                        <m:sup>
                          <m:r>
                            <a:rPr lang="en-US" altLang="ja-JP" i="1">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𝐷</m:t>
                              </m:r>
                            </m:sub>
                          </m:sSub>
                        </m:e>
                        <m:sup>
                          <m:r>
                            <a:rPr lang="en-US" altLang="ja-JP" i="1">
                              <a:latin typeface="Cambria Math" panose="02040503050406030204" pitchFamily="18" charset="0"/>
                            </a:rPr>
                            <m:t>2</m:t>
                          </m:r>
                        </m:sup>
                      </m:sSup>
                      <m:r>
                        <a:rPr lang="en-US" altLang="ja-JP" b="0" i="1" smtClean="0">
                          <a:latin typeface="Cambria Math" panose="02040503050406030204" pitchFamily="18" charset="0"/>
                        </a:rPr>
                        <m:t>+2</m:t>
                      </m:r>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𝐵</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e>
                          </m:d>
                          <m:r>
                            <a:rPr lang="en-US" altLang="ja-JP" b="0" i="1" smtClean="0">
                              <a:latin typeface="Cambria Math" panose="02040503050406030204" pitchFamily="18" charset="0"/>
                            </a:rPr>
                            <m:t>+</m:t>
                          </m:r>
                          <m:r>
                            <a:rPr lang="en-US" altLang="ja-JP" b="0" i="1" smtClean="0">
                              <a:latin typeface="Cambria Math" panose="02040503050406030204" pitchFamily="18" charset="0"/>
                            </a:rPr>
                            <m:t>𝐶𝑜𝑣</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𝐶</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e>
                          </m:d>
                        </m:e>
                      </m:d>
                    </m:oMath>
                  </m:oMathPara>
                </a14:m>
                <a:br>
                  <a:rPr lang="en-US" altLang="ja-JP" b="0" dirty="0"/>
                </a:br>
                <a:endParaRPr lang="en-US" altLang="ja-JP" b="0" dirty="0"/>
              </a:p>
              <a:p>
                <a:endParaRPr lang="en-US" altLang="ja-JP" dirty="0">
                  <a:latin typeface="Cambria Math" panose="02040503050406030204" pitchFamily="18" charset="0"/>
                </a:endParaRPr>
              </a:p>
              <a:p>
                <a14:m>
                  <m:oMath xmlns:m="http://schemas.openxmlformats.org/officeDocument/2006/math">
                    <m:sSub>
                      <m:sSubPr>
                        <m:ctrlPr>
                          <a:rPr lang="en-US" altLang="ja-JP" b="0" i="1" smtClean="0">
                            <a:latin typeface="Cambria Math" panose="02040503050406030204" pitchFamily="18" charset="0"/>
                          </a:rPr>
                        </m:ctrlPr>
                      </m:sSubPr>
                      <m:e>
                        <m:r>
                          <m:rPr>
                            <m:sty m:val="p"/>
                          </m:rPr>
                          <a:rPr lang="ja-JP" altLang="en-US" b="0" i="0" smtClean="0">
                            <a:latin typeface="Cambria Math" panose="02040503050406030204" pitchFamily="18" charset="0"/>
                          </a:rPr>
                          <m:t>ρ</m:t>
                        </m:r>
                      </m:e>
                      <m:sub>
                        <m:r>
                          <m:rPr>
                            <m:sty m:val="p"/>
                          </m:rPr>
                          <a:rPr lang="en-US" altLang="ja-JP" b="0" i="0" smtClean="0">
                            <a:latin typeface="Cambria Math" panose="02040503050406030204" pitchFamily="18" charset="0"/>
                          </a:rPr>
                          <m:t>ij</m:t>
                        </m:r>
                      </m:sub>
                    </m:sSub>
                    <m:r>
                      <a:rPr lang="en-US" altLang="ja-JP" b="0" i="0" smtClean="0">
                        <a:latin typeface="Cambria Math" panose="02040503050406030204" pitchFamily="18" charset="0"/>
                      </a:rPr>
                      <m:t>=</m:t>
                    </m:r>
                    <m:f>
                      <m:fPr>
                        <m:ctrlPr>
                          <a:rPr lang="en-US" altLang="ja-JP" b="0" i="1" smtClean="0">
                            <a:latin typeface="Cambria Math" panose="02040503050406030204" pitchFamily="18" charset="0"/>
                          </a:rPr>
                        </m:ctrlPr>
                      </m:fPr>
                      <m:num>
                        <m:r>
                          <m:rPr>
                            <m:sty m:val="p"/>
                          </m:rPr>
                          <a:rPr lang="en-US" altLang="ja-JP" b="0" i="0" smtClean="0">
                            <a:latin typeface="Cambria Math" panose="02040503050406030204" pitchFamily="18" charset="0"/>
                          </a:rPr>
                          <m:t>Cov</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i</m:t>
                        </m:r>
                        <m:r>
                          <a:rPr lang="en-US" altLang="ja-JP" b="0" i="0" smtClean="0">
                            <a:latin typeface="Cambria Math" panose="02040503050406030204" pitchFamily="18" charset="0"/>
                          </a:rPr>
                          <m:t>,</m:t>
                        </m:r>
                        <m:r>
                          <m:rPr>
                            <m:sty m:val="p"/>
                          </m:rPr>
                          <a:rPr lang="en-US" altLang="ja-JP" b="0" i="0" smtClean="0">
                            <a:latin typeface="Cambria Math" panose="02040503050406030204" pitchFamily="18" charset="0"/>
                          </a:rPr>
                          <m:t>j</m:t>
                        </m:r>
                        <m:r>
                          <a:rPr lang="en-US" altLang="ja-JP" b="0" i="0" smtClean="0">
                            <a:latin typeface="Cambria Math" panose="02040503050406030204" pitchFamily="18" charset="0"/>
                          </a:rPr>
                          <m:t>)</m:t>
                        </m:r>
                      </m:num>
                      <m:den>
                        <m:sSub>
                          <m:sSubPr>
                            <m:ctrlPr>
                              <a:rPr lang="en-US" altLang="ja-JP" b="0" i="1" smtClean="0">
                                <a:latin typeface="Cambria Math" panose="02040503050406030204" pitchFamily="18" charset="0"/>
                              </a:rPr>
                            </m:ctrlPr>
                          </m:sSubPr>
                          <m:e>
                            <m:r>
                              <m:rPr>
                                <m:sty m:val="p"/>
                              </m:rPr>
                              <a:rPr lang="ja-JP" altLang="en-US" b="0" i="0" smtClean="0">
                                <a:latin typeface="Cambria Math" panose="02040503050406030204" pitchFamily="18" charset="0"/>
                              </a:rPr>
                              <m:t>σ</m:t>
                            </m:r>
                          </m:e>
                          <m:sub>
                            <m:r>
                              <m:rPr>
                                <m:sty m:val="p"/>
                              </m:rPr>
                              <a:rPr lang="en-US" altLang="ja-JP" b="0" i="0" smtClean="0">
                                <a:latin typeface="Cambria Math" panose="02040503050406030204" pitchFamily="18" charset="0"/>
                              </a:rPr>
                              <m:t>i</m:t>
                            </m:r>
                          </m:sub>
                        </m:sSub>
                        <m:sSub>
                          <m:sSubPr>
                            <m:ctrlPr>
                              <a:rPr lang="en-US" altLang="ja-JP" b="0" i="1" smtClean="0">
                                <a:latin typeface="Cambria Math" panose="02040503050406030204" pitchFamily="18" charset="0"/>
                              </a:rPr>
                            </m:ctrlPr>
                          </m:sSubPr>
                          <m:e>
                            <m:r>
                              <m:rPr>
                                <m:sty m:val="p"/>
                              </m:rPr>
                              <a:rPr lang="ja-JP" altLang="en-US" b="0" i="0" smtClean="0">
                                <a:latin typeface="Cambria Math" panose="02040503050406030204" pitchFamily="18" charset="0"/>
                              </a:rPr>
                              <m:t>σ</m:t>
                            </m:r>
                          </m:e>
                          <m:sub>
                            <m:r>
                              <m:rPr>
                                <m:sty m:val="p"/>
                              </m:rPr>
                              <a:rPr lang="en-US" altLang="ja-JP" b="0" i="0" smtClean="0">
                                <a:latin typeface="Cambria Math" panose="02040503050406030204" pitchFamily="18" charset="0"/>
                              </a:rPr>
                              <m:t>j</m:t>
                            </m:r>
                          </m:sub>
                        </m:sSub>
                      </m:den>
                    </m:f>
                  </m:oMath>
                </a14:m>
                <a:r>
                  <a:rPr lang="ja-JP" altLang="en-US" dirty="0"/>
                  <a:t>より、</a:t>
                </a:r>
                <a14:m>
                  <m:oMath xmlns:m="http://schemas.openxmlformats.org/officeDocument/2006/math">
                    <m:r>
                      <m:rPr>
                        <m:sty m:val="p"/>
                      </m:rPr>
                      <a:rPr lang="en-US" altLang="ja-JP">
                        <a:latin typeface="Cambria Math" panose="02040503050406030204" pitchFamily="18" charset="0"/>
                      </a:rPr>
                      <m:t>Cov</m:t>
                    </m:r>
                    <m:d>
                      <m:dPr>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i</m:t>
                        </m:r>
                        <m:r>
                          <a:rPr lang="en-US" altLang="ja-JP">
                            <a:latin typeface="Cambria Math" panose="02040503050406030204" pitchFamily="18" charset="0"/>
                          </a:rPr>
                          <m:t>,</m:t>
                        </m:r>
                        <m:r>
                          <a:rPr lang="en-US" altLang="ja-JP" b="0" i="1" smtClean="0">
                            <a:latin typeface="Cambria Math" panose="02040503050406030204" pitchFamily="18" charset="0"/>
                          </a:rPr>
                          <m:t>𝑗</m:t>
                        </m:r>
                      </m:e>
                    </m:d>
                    <m:r>
                      <a:rPr lang="en-US" altLang="ja-JP" b="0" i="0" smtClean="0">
                        <a:latin typeface="Cambria Math" panose="02040503050406030204" pitchFamily="18" charset="0"/>
                      </a:rPr>
                      <m:t>=</m:t>
                    </m:r>
                    <m:sSub>
                      <m:sSubPr>
                        <m:ctrlPr>
                          <a:rPr lang="en-US" altLang="ja-JP" i="1">
                            <a:latin typeface="Cambria Math" panose="02040503050406030204" pitchFamily="18" charset="0"/>
                          </a:rPr>
                        </m:ctrlPr>
                      </m:sSubPr>
                      <m:e>
                        <m:r>
                          <m:rPr>
                            <m:sty m:val="p"/>
                          </m:rPr>
                          <a:rPr lang="ja-JP" altLang="en-US">
                            <a:latin typeface="Cambria Math" panose="02040503050406030204" pitchFamily="18" charset="0"/>
                          </a:rPr>
                          <m:t>σ</m:t>
                        </m:r>
                      </m:e>
                      <m:sub>
                        <m:r>
                          <a:rPr lang="en-US" altLang="ja-JP" b="0" i="1" smtClean="0">
                            <a:latin typeface="Cambria Math" panose="02040503050406030204" pitchFamily="18" charset="0"/>
                          </a:rPr>
                          <m:t>𝑖</m:t>
                        </m:r>
                      </m:sub>
                    </m:sSub>
                    <m:sSub>
                      <m:sSubPr>
                        <m:ctrlPr>
                          <a:rPr lang="en-US" altLang="ja-JP" i="1">
                            <a:latin typeface="Cambria Math" panose="02040503050406030204" pitchFamily="18" charset="0"/>
                          </a:rPr>
                        </m:ctrlPr>
                      </m:sSubPr>
                      <m:e>
                        <m:r>
                          <m:rPr>
                            <m:sty m:val="p"/>
                          </m:rPr>
                          <a:rPr lang="ja-JP" altLang="en-US">
                            <a:latin typeface="Cambria Math" panose="02040503050406030204" pitchFamily="18" charset="0"/>
                          </a:rPr>
                          <m:t>σ</m:t>
                        </m:r>
                      </m:e>
                      <m:sub>
                        <m:r>
                          <a:rPr lang="en-US" altLang="ja-JP" b="0" i="1" smtClean="0">
                            <a:latin typeface="Cambria Math" panose="02040503050406030204" pitchFamily="18" charset="0"/>
                          </a:rPr>
                          <m:t>𝑗</m:t>
                        </m:r>
                      </m:sub>
                    </m:sSub>
                    <m:sSub>
                      <m:sSubPr>
                        <m:ctrlPr>
                          <a:rPr lang="en-US" altLang="ja-JP" i="1">
                            <a:latin typeface="Cambria Math" panose="02040503050406030204" pitchFamily="18" charset="0"/>
                          </a:rPr>
                        </m:ctrlPr>
                      </m:sSubPr>
                      <m:e>
                        <m:r>
                          <m:rPr>
                            <m:sty m:val="p"/>
                          </m:rPr>
                          <a:rPr lang="ja-JP" altLang="en-US">
                            <a:latin typeface="Cambria Math" panose="02040503050406030204" pitchFamily="18" charset="0"/>
                          </a:rPr>
                          <m:t>ρ</m:t>
                        </m:r>
                      </m:e>
                      <m:sub>
                        <m:r>
                          <m:rPr>
                            <m:sty m:val="p"/>
                          </m:rPr>
                          <a:rPr lang="en-US" altLang="ja-JP" b="0" i="0" smtClean="0">
                            <a:latin typeface="Cambria Math" panose="02040503050406030204" pitchFamily="18" charset="0"/>
                          </a:rPr>
                          <m:t>ij</m:t>
                        </m:r>
                      </m:sub>
                    </m:sSub>
                  </m:oMath>
                </a14:m>
                <a:endParaRPr lang="en-US" altLang="ja-JP" dirty="0"/>
              </a:p>
              <a:p>
                <a:endParaRPr lang="en-US" altLang="ja-JP" dirty="0"/>
              </a:p>
              <a:p>
                <a:r>
                  <a:rPr lang="ja-JP" altLang="en-US" dirty="0"/>
                  <a:t>つまり</a:t>
                </a:r>
                <a:endParaRPr lang="en-US" altLang="ja-JP" i="1" dirty="0"/>
              </a:p>
              <a:p>
                <a:pPr/>
                <a14:m>
                  <m:oMathPara xmlns:m="http://schemas.openxmlformats.org/officeDocument/2006/math">
                    <m:oMathParaPr>
                      <m:jc m:val="left"/>
                    </m:oMathParaPr>
                    <m:oMath xmlns:m="http://schemas.openxmlformats.org/officeDocument/2006/math">
                      <m:r>
                        <a:rPr lang="en-US" altLang="ja-JP" b="0" i="1" smtClean="0">
                          <a:latin typeface="Cambria Math" panose="02040503050406030204" pitchFamily="18" charset="0"/>
                        </a:rPr>
                        <m:t>𝑉𝑎𝑟</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𝐵</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e>
                      </m:d>
                    </m:oMath>
                    <m:oMath xmlns:m="http://schemas.openxmlformats.org/officeDocument/2006/math">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𝐴</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𝐵</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𝐶</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𝐷</m:t>
                              </m:r>
                            </m:sub>
                          </m:sSub>
                        </m:e>
                        <m:sup>
                          <m:r>
                            <a:rPr lang="en-US" altLang="ja-JP" i="1" smtClean="0">
                              <a:latin typeface="Cambria Math" panose="02040503050406030204" pitchFamily="18" charset="0"/>
                            </a:rPr>
                            <m:t>2</m:t>
                          </m:r>
                        </m:sup>
                      </m:sSup>
                      <m:r>
                        <a:rPr lang="en-US" altLang="ja-JP" b="0" i="1" smtClean="0">
                          <a:latin typeface="Cambria Math" panose="02040503050406030204" pitchFamily="18" charset="0"/>
                        </a:rPr>
                        <m:t>+2(</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𝐴𝐵</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𝐵𝐶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𝐵𝐷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𝐶𝐷</m:t>
                          </m:r>
                        </m:sub>
                      </m:sSub>
                      <m:r>
                        <a:rPr lang="en-US" altLang="ja-JP" b="0" i="1" smtClean="0">
                          <a:latin typeface="Cambria Math" panose="02040503050406030204" pitchFamily="18" charset="0"/>
                        </a:rPr>
                        <m:t>)</m:t>
                      </m:r>
                    </m:oMath>
                  </m:oMathPara>
                </a14:m>
                <a:endParaRPr lang="en-US" altLang="ja-JP" i="1" dirty="0">
                  <a:latin typeface="Cambria Math" panose="02040503050406030204" pitchFamily="18" charset="0"/>
                </a:endParaRPr>
              </a:p>
            </p:txBody>
          </p:sp>
        </mc:Choice>
        <mc:Fallback xmlns="">
          <p:sp>
            <p:nvSpPr>
              <p:cNvPr id="2" name="テキスト ボックス 1">
                <a:extLst>
                  <a:ext uri="{FF2B5EF4-FFF2-40B4-BE49-F238E27FC236}">
                    <a16:creationId xmlns:a16="http://schemas.microsoft.com/office/drawing/2014/main" id="{09690712-70C8-784C-B1B7-C08EABC9C61A}"/>
                  </a:ext>
                </a:extLst>
              </p:cNvPr>
              <p:cNvSpPr txBox="1">
                <a:spLocks noRot="1" noChangeAspect="1" noMove="1" noResize="1" noEditPoints="1" noAdjustHandles="1" noChangeArrowheads="1" noChangeShapeType="1" noTextEdit="1"/>
              </p:cNvSpPr>
              <p:nvPr/>
            </p:nvSpPr>
            <p:spPr>
              <a:xfrm>
                <a:off x="461784" y="433136"/>
                <a:ext cx="11227182" cy="5339026"/>
              </a:xfrm>
              <a:prstGeom prst="rect">
                <a:avLst/>
              </a:prstGeom>
              <a:blipFill>
                <a:blip r:embed="rId2"/>
                <a:stretch>
                  <a:fillRect l="-489" t="-571" b="-228"/>
                </a:stretch>
              </a:blipFill>
            </p:spPr>
            <p:txBody>
              <a:bodyPr/>
              <a:lstStyle/>
              <a:p>
                <a:r>
                  <a:rPr lang="en-US">
                    <a:noFill/>
                  </a:rPr>
                  <a:t> </a:t>
                </a:r>
              </a:p>
            </p:txBody>
          </p:sp>
        </mc:Fallback>
      </mc:AlternateContent>
      <p:sp>
        <p:nvSpPr>
          <p:cNvPr id="3" name="吹き出し: 角を丸めた四角形 2">
            <a:extLst>
              <a:ext uri="{FF2B5EF4-FFF2-40B4-BE49-F238E27FC236}">
                <a16:creationId xmlns:a16="http://schemas.microsoft.com/office/drawing/2014/main" id="{B7ED9CE4-0EC8-FDF3-4861-5EAA78EBF9C2}"/>
              </a:ext>
            </a:extLst>
          </p:cNvPr>
          <p:cNvSpPr/>
          <p:nvPr/>
        </p:nvSpPr>
        <p:spPr>
          <a:xfrm>
            <a:off x="7280824" y="150812"/>
            <a:ext cx="3671350" cy="1244851"/>
          </a:xfrm>
          <a:prstGeom prst="wedgeRoundRectCallout">
            <a:avLst>
              <a:gd name="adj1" fmla="val -79598"/>
              <a:gd name="adj2" fmla="val 4336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6ED88D39-882F-8335-D83F-976446678247}"/>
                  </a:ext>
                </a:extLst>
              </p:cNvPr>
              <p:cNvSpPr txBox="1"/>
              <p:nvPr/>
            </p:nvSpPr>
            <p:spPr>
              <a:xfrm>
                <a:off x="7504267" y="394575"/>
                <a:ext cx="3224464" cy="757323"/>
              </a:xfrm>
              <a:prstGeom prst="rect">
                <a:avLst/>
              </a:prstGeom>
              <a:noFill/>
            </p:spPr>
            <p:txBody>
              <a:bodyPr wrap="square" rtlCol="0">
                <a:spAutoFit/>
              </a:bodyPr>
              <a:lstStyle/>
              <a:p>
                <a:pPr algn="ctr"/>
                <a:r>
                  <a:rPr kumimoji="1" lang="ja-JP" altLang="en-US" sz="1400" dirty="0"/>
                  <a:t>分散</a:t>
                </a:r>
                <a14:m>
                  <m:oMath xmlns:m="http://schemas.openxmlformats.org/officeDocument/2006/math">
                    <m:r>
                      <a:rPr kumimoji="1" lang="en-US" altLang="ja-JP" sz="1400" b="0" i="1" smtClean="0">
                        <a:latin typeface="Cambria Math" panose="02040503050406030204" pitchFamily="18" charset="0"/>
                      </a:rPr>
                      <m:t>𝑉𝑎𝑟</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𝑋</m:t>
                    </m:r>
                    <m:r>
                      <a:rPr kumimoji="1" lang="en-US" altLang="ja-JP" sz="1400" b="0" i="1" smtClean="0">
                        <a:latin typeface="Cambria Math" panose="02040503050406030204" pitchFamily="18" charset="0"/>
                      </a:rPr>
                      <m:t>]</m:t>
                    </m:r>
                  </m:oMath>
                </a14:m>
                <a:r>
                  <a:rPr kumimoji="1" lang="ja-JP" altLang="en-US" sz="1400" dirty="0"/>
                  <a:t>の定義</a:t>
                </a:r>
                <a:endParaRPr kumimoji="1" lang="en-US" altLang="ja-JP" sz="1400" dirty="0"/>
              </a:p>
              <a:p>
                <a:pPr algn="ctr"/>
                <a:endParaRPr lang="en-US" altLang="ja-JP" sz="1400" dirty="0"/>
              </a:p>
              <a:p>
                <a:pPr algn="ct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𝑉𝑎𝑟</m:t>
                      </m:r>
                      <m:d>
                        <m:dPr>
                          <m:begChr m:val="["/>
                          <m:endChr m:val="]"/>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𝑋</m:t>
                          </m:r>
                        </m:e>
                      </m:d>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𝑋</m:t>
                          </m:r>
                          <m:r>
                            <a:rPr kumimoji="1" lang="en-US" altLang="ja-JP" sz="1400" b="0" i="1" smtClean="0">
                              <a:latin typeface="Cambria Math" panose="02040503050406030204" pitchFamily="18" charset="0"/>
                            </a:rPr>
                            <m:t>−</m:t>
                          </m:r>
                          <m:r>
                            <a:rPr kumimoji="1" lang="ja-JP" altLang="en-US" sz="1400" b="0" i="1" smtClean="0">
                              <a:latin typeface="Cambria Math" panose="02040503050406030204" pitchFamily="18" charset="0"/>
                            </a:rPr>
                            <m:t>𝜇</m:t>
                          </m:r>
                          <m:r>
                            <a:rPr kumimoji="1" lang="en-US" altLang="ja-JP" sz="1400" b="0" i="1" smtClean="0">
                              <a:latin typeface="Cambria Math" panose="02040503050406030204" pitchFamily="18" charset="0"/>
                            </a:rPr>
                            <m:t>)</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m:t>
                      </m:r>
                    </m:oMath>
                  </m:oMathPara>
                </a14:m>
                <a:endParaRPr kumimoji="1" lang="ja-JP" altLang="en-US" sz="1400" dirty="0"/>
              </a:p>
            </p:txBody>
          </p:sp>
        </mc:Choice>
        <mc:Fallback xmlns="">
          <p:sp>
            <p:nvSpPr>
              <p:cNvPr id="4" name="テキスト ボックス 3">
                <a:extLst>
                  <a:ext uri="{FF2B5EF4-FFF2-40B4-BE49-F238E27FC236}">
                    <a16:creationId xmlns:a16="http://schemas.microsoft.com/office/drawing/2014/main" id="{6ED88D39-882F-8335-D83F-976446678247}"/>
                  </a:ext>
                </a:extLst>
              </p:cNvPr>
              <p:cNvSpPr txBox="1">
                <a:spLocks noRot="1" noChangeAspect="1" noMove="1" noResize="1" noEditPoints="1" noAdjustHandles="1" noChangeArrowheads="1" noChangeShapeType="1" noTextEdit="1"/>
              </p:cNvSpPr>
              <p:nvPr/>
            </p:nvSpPr>
            <p:spPr>
              <a:xfrm>
                <a:off x="7504267" y="394575"/>
                <a:ext cx="3224464" cy="757323"/>
              </a:xfrm>
              <a:prstGeom prst="rect">
                <a:avLst/>
              </a:prstGeom>
              <a:blipFill>
                <a:blip r:embed="rId3"/>
                <a:stretch>
                  <a:fillRect t="-1613"/>
                </a:stretch>
              </a:blipFill>
            </p:spPr>
            <p:txBody>
              <a:bodyPr/>
              <a:lstStyle/>
              <a:p>
                <a:r>
                  <a:rPr lang="en-US">
                    <a:noFill/>
                  </a:rPr>
                  <a:t> </a:t>
                </a:r>
              </a:p>
            </p:txBody>
          </p:sp>
        </mc:Fallback>
      </mc:AlternateContent>
      <p:sp>
        <p:nvSpPr>
          <p:cNvPr id="5" name="吹き出し: 角を丸めた四角形 4">
            <a:extLst>
              <a:ext uri="{FF2B5EF4-FFF2-40B4-BE49-F238E27FC236}">
                <a16:creationId xmlns:a16="http://schemas.microsoft.com/office/drawing/2014/main" id="{727B57A2-6ACB-ECFC-0CDE-8F618BA6A6FF}"/>
              </a:ext>
            </a:extLst>
          </p:cNvPr>
          <p:cNvSpPr/>
          <p:nvPr/>
        </p:nvSpPr>
        <p:spPr>
          <a:xfrm>
            <a:off x="7198320" y="4152614"/>
            <a:ext cx="2825703" cy="1244851"/>
          </a:xfrm>
          <a:prstGeom prst="wedgeRoundRectCallout">
            <a:avLst>
              <a:gd name="adj1" fmla="val -40188"/>
              <a:gd name="adj2" fmla="val -7557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3AD6F88F-8A3B-421E-30E7-92389A46505B}"/>
                  </a:ext>
                </a:extLst>
              </p:cNvPr>
              <p:cNvSpPr txBox="1"/>
              <p:nvPr/>
            </p:nvSpPr>
            <p:spPr>
              <a:xfrm>
                <a:off x="7198320" y="4405707"/>
                <a:ext cx="2825703" cy="738664"/>
              </a:xfrm>
              <a:prstGeom prst="rect">
                <a:avLst/>
              </a:prstGeom>
              <a:noFill/>
            </p:spPr>
            <p:txBody>
              <a:bodyPr wrap="square" rtlCol="0">
                <a:spAutoFit/>
              </a:bodyPr>
              <a:lstStyle/>
              <a:p>
                <a:r>
                  <a:rPr kumimoji="1" lang="ja-JP" altLang="en-US" sz="1400" dirty="0"/>
                  <a:t>共分散</a:t>
                </a:r>
                <a14:m>
                  <m:oMath xmlns:m="http://schemas.openxmlformats.org/officeDocument/2006/math">
                    <m:r>
                      <m:rPr>
                        <m:sty m:val="p"/>
                      </m:rPr>
                      <a:rPr lang="en-US" altLang="ja-JP" sz="1400" i="1" dirty="0">
                        <a:latin typeface="Cambria Math" panose="02040503050406030204" pitchFamily="18" charset="0"/>
                      </a:rPr>
                      <m:t>Cov</m:t>
                    </m:r>
                    <m:r>
                      <a:rPr lang="en-US" altLang="ja-JP" sz="1400" i="1" dirty="0">
                        <a:latin typeface="Cambria Math" panose="02040503050406030204" pitchFamily="18" charset="0"/>
                      </a:rPr>
                      <m:t>[</m:t>
                    </m:r>
                    <m:r>
                      <m:rPr>
                        <m:sty m:val="p"/>
                      </m:rPr>
                      <a:rPr lang="en-US" altLang="ja-JP" sz="1400" i="1" dirty="0">
                        <a:latin typeface="Cambria Math" panose="02040503050406030204" pitchFamily="18" charset="0"/>
                      </a:rPr>
                      <m:t>X</m:t>
                    </m:r>
                    <m:r>
                      <a:rPr lang="en-US" altLang="ja-JP" sz="1400" i="1" dirty="0">
                        <a:latin typeface="Cambria Math" panose="02040503050406030204" pitchFamily="18" charset="0"/>
                      </a:rPr>
                      <m:t>,</m:t>
                    </m:r>
                    <m:r>
                      <m:rPr>
                        <m:sty m:val="p"/>
                      </m:rPr>
                      <a:rPr lang="en-US" altLang="ja-JP" sz="1400" i="1" dirty="0">
                        <a:latin typeface="Cambria Math" panose="02040503050406030204" pitchFamily="18" charset="0"/>
                      </a:rPr>
                      <m:t>Y</m:t>
                    </m:r>
                    <m:r>
                      <a:rPr lang="en-US" altLang="ja-JP" sz="1400" i="1" dirty="0">
                        <a:latin typeface="Cambria Math" panose="02040503050406030204" pitchFamily="18" charset="0"/>
                      </a:rPr>
                      <m:t>]</m:t>
                    </m:r>
                  </m:oMath>
                </a14:m>
                <a:r>
                  <a:rPr kumimoji="1" lang="ja-JP" altLang="en-US" sz="1400" dirty="0"/>
                  <a:t>の定義</a:t>
                </a:r>
                <a:endParaRPr kumimoji="1" lang="en-US" altLang="ja-JP" sz="1400" dirty="0"/>
              </a:p>
              <a:p>
                <a:endParaRPr kumimoji="1" lang="en-US" altLang="ja-JP" sz="1400" dirty="0"/>
              </a:p>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𝐶𝑜𝑣</m:t>
                      </m:r>
                      <m:d>
                        <m:dPr>
                          <m:begChr m:val="["/>
                          <m:endChr m:val="]"/>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𝑋</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𝑌</m:t>
                          </m:r>
                        </m:e>
                      </m:d>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𝐸</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𝑋</m:t>
                      </m:r>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ja-JP" altLang="en-US" sz="1400" b="0" i="1" smtClean="0">
                              <a:latin typeface="Cambria Math" panose="02040503050406030204" pitchFamily="18" charset="0"/>
                            </a:rPr>
                            <m:t>𝜇</m:t>
                          </m:r>
                        </m:e>
                        <m:sub>
                          <m:r>
                            <a:rPr kumimoji="1" lang="en-US" altLang="ja-JP" sz="1400" b="0" i="1" smtClean="0">
                              <a:latin typeface="Cambria Math" panose="02040503050406030204" pitchFamily="18" charset="0"/>
                            </a:rPr>
                            <m:t>𝑋</m:t>
                          </m:r>
                        </m:sub>
                      </m:sSub>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𝑌</m:t>
                      </m:r>
                      <m:r>
                        <a:rPr kumimoji="1" lang="en-US" altLang="ja-JP" sz="1400" b="0" i="1" smtClean="0">
                          <a:latin typeface="Cambria Math" panose="02040503050406030204" pitchFamily="18" charset="0"/>
                        </a:rPr>
                        <m:t>−</m:t>
                      </m:r>
                      <m:sSub>
                        <m:sSubPr>
                          <m:ctrlPr>
                            <a:rPr kumimoji="1" lang="en-US" altLang="ja-JP" sz="1400" b="0" i="1" smtClean="0">
                              <a:latin typeface="Cambria Math" panose="02040503050406030204" pitchFamily="18" charset="0"/>
                            </a:rPr>
                          </m:ctrlPr>
                        </m:sSubPr>
                        <m:e>
                          <m:r>
                            <a:rPr kumimoji="1" lang="ja-JP" altLang="en-US" sz="1400" b="0" i="1" smtClean="0">
                              <a:latin typeface="Cambria Math" panose="02040503050406030204" pitchFamily="18" charset="0"/>
                            </a:rPr>
                            <m:t>𝜇</m:t>
                          </m:r>
                        </m:e>
                        <m:sub>
                          <m:r>
                            <a:rPr kumimoji="1" lang="en-US" altLang="ja-JP" sz="1400" b="0" i="1" smtClean="0">
                              <a:latin typeface="Cambria Math" panose="02040503050406030204" pitchFamily="18" charset="0"/>
                            </a:rPr>
                            <m:t>𝑌</m:t>
                          </m:r>
                        </m:sub>
                      </m:sSub>
                      <m:r>
                        <a:rPr kumimoji="1" lang="en-US" altLang="ja-JP" sz="1400" b="0" i="1" smtClean="0">
                          <a:latin typeface="Cambria Math" panose="02040503050406030204" pitchFamily="18" charset="0"/>
                        </a:rPr>
                        <m:t>)]</m:t>
                      </m:r>
                    </m:oMath>
                  </m:oMathPara>
                </a14:m>
                <a:endParaRPr kumimoji="1" lang="ja-JP" altLang="en-US" sz="1400" dirty="0"/>
              </a:p>
            </p:txBody>
          </p:sp>
        </mc:Choice>
        <mc:Fallback xmlns="">
          <p:sp>
            <p:nvSpPr>
              <p:cNvPr id="6" name="テキスト ボックス 5">
                <a:extLst>
                  <a:ext uri="{FF2B5EF4-FFF2-40B4-BE49-F238E27FC236}">
                    <a16:creationId xmlns:a16="http://schemas.microsoft.com/office/drawing/2014/main" id="{3AD6F88F-8A3B-421E-30E7-92389A46505B}"/>
                  </a:ext>
                </a:extLst>
              </p:cNvPr>
              <p:cNvSpPr txBox="1">
                <a:spLocks noRot="1" noChangeAspect="1" noMove="1" noResize="1" noEditPoints="1" noAdjustHandles="1" noChangeArrowheads="1" noChangeShapeType="1" noTextEdit="1"/>
              </p:cNvSpPr>
              <p:nvPr/>
            </p:nvSpPr>
            <p:spPr>
              <a:xfrm>
                <a:off x="7198320" y="4405707"/>
                <a:ext cx="2825703" cy="738664"/>
              </a:xfrm>
              <a:prstGeom prst="rect">
                <a:avLst/>
              </a:prstGeom>
              <a:blipFill>
                <a:blip r:embed="rId4"/>
                <a:stretch>
                  <a:fillRect l="-648" t="-1653" b="-2479"/>
                </a:stretch>
              </a:blipFill>
            </p:spPr>
            <p:txBody>
              <a:bodyPr/>
              <a:lstStyle/>
              <a:p>
                <a:r>
                  <a:rPr lang="en-US">
                    <a:noFill/>
                  </a:rPr>
                  <a:t> </a:t>
                </a:r>
              </a:p>
            </p:txBody>
          </p:sp>
        </mc:Fallback>
      </mc:AlternateContent>
    </p:spTree>
    <p:extLst>
      <p:ext uri="{BB962C8B-B14F-4D97-AF65-F5344CB8AC3E}">
        <p14:creationId xmlns:p14="http://schemas.microsoft.com/office/powerpoint/2010/main" val="3943852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C6D4DF-AA9A-73BB-4C91-D00CDD936AFB}"/>
              </a:ext>
            </a:extLst>
          </p:cNvPr>
          <p:cNvSpPr txBox="1"/>
          <p:nvPr/>
        </p:nvSpPr>
        <p:spPr>
          <a:xfrm>
            <a:off x="689264" y="484909"/>
            <a:ext cx="10813472" cy="1477328"/>
          </a:xfrm>
          <a:prstGeom prst="rect">
            <a:avLst/>
          </a:prstGeom>
          <a:noFill/>
        </p:spPr>
        <p:txBody>
          <a:bodyPr wrap="square" rtlCol="0">
            <a:spAutoFit/>
          </a:bodyPr>
          <a:lstStyle/>
          <a:p>
            <a:r>
              <a:rPr kumimoji="1" lang="ja-JP" altLang="en-US" dirty="0"/>
              <a:t>≪補論≫</a:t>
            </a:r>
            <a:endParaRPr kumimoji="1" lang="en-US" altLang="ja-JP" dirty="0"/>
          </a:p>
          <a:p>
            <a:r>
              <a:rPr lang="ja-JP" altLang="en-US" b="0" i="0" dirty="0">
                <a:solidFill>
                  <a:srgbClr val="161616"/>
                </a:solidFill>
                <a:effectLst/>
                <a:latin typeface="Yu Gothic" panose="020B0400000000000000" pitchFamily="50" charset="-128"/>
                <a:ea typeface="Yu Gothic" panose="020B0400000000000000" pitchFamily="50" charset="-128"/>
              </a:rPr>
              <a:t>効用関数とは、特定の物やサービスを購入した時に得られる満足度が、物やサービスが増えるほどにどのように変化するかを表したも</a:t>
            </a:r>
            <a:r>
              <a:rPr lang="ja-JP" altLang="en-US" dirty="0">
                <a:solidFill>
                  <a:srgbClr val="161616"/>
                </a:solidFill>
                <a:latin typeface="Yu Gothic" panose="020B0400000000000000" pitchFamily="50" charset="-128"/>
                <a:ea typeface="Yu Gothic" panose="020B0400000000000000" pitchFamily="50" charset="-128"/>
              </a:rPr>
              <a:t>の</a:t>
            </a:r>
            <a:endParaRPr lang="en-US" altLang="ja-JP" dirty="0">
              <a:solidFill>
                <a:srgbClr val="161616"/>
              </a:solidFill>
              <a:latin typeface="Yu Gothic" panose="020B0400000000000000" pitchFamily="50" charset="-128"/>
              <a:ea typeface="Yu Gothic" panose="020B0400000000000000" pitchFamily="50" charset="-128"/>
            </a:endParaRPr>
          </a:p>
          <a:p>
            <a:r>
              <a:rPr lang="ja-JP" altLang="en-US" b="0" i="0" dirty="0">
                <a:solidFill>
                  <a:srgbClr val="161616"/>
                </a:solidFill>
                <a:effectLst/>
                <a:latin typeface="Yu Gothic" panose="020B0400000000000000" pitchFamily="50" charset="-128"/>
                <a:ea typeface="Yu Gothic" panose="020B0400000000000000" pitchFamily="50" charset="-128"/>
              </a:rPr>
              <a:t>証券投資を行う際に考える効用は、「</a:t>
            </a:r>
            <a:r>
              <a:rPr lang="ja-JP" altLang="en-US" b="1" i="0" dirty="0">
                <a:solidFill>
                  <a:srgbClr val="161616"/>
                </a:solidFill>
                <a:effectLst/>
                <a:latin typeface="Yu Gothic" panose="020B0400000000000000" pitchFamily="50" charset="-128"/>
                <a:ea typeface="Yu Gothic" panose="020B0400000000000000" pitchFamily="50" charset="-128"/>
              </a:rPr>
              <a:t>貨幣価値から得られる満足度</a:t>
            </a:r>
            <a:r>
              <a:rPr lang="ja-JP" altLang="en-US" b="0" i="0" dirty="0">
                <a:solidFill>
                  <a:srgbClr val="161616"/>
                </a:solidFill>
                <a:effectLst/>
                <a:latin typeface="Yu Gothic" panose="020B0400000000000000" pitchFamily="50" charset="-128"/>
                <a:ea typeface="Yu Gothic" panose="020B0400000000000000" pitchFamily="50" charset="-128"/>
              </a:rPr>
              <a:t>」のことだが、この時の効用関数も一般的な物やサービスで得られる効用関数と同じような性質を持つ。</a:t>
            </a:r>
            <a:endParaRPr kumimoji="1" lang="en-US" altLang="ja-JP" dirty="0"/>
          </a:p>
        </p:txBody>
      </p:sp>
      <p:sp>
        <p:nvSpPr>
          <p:cNvPr id="3" name="テキスト ボックス 2">
            <a:extLst>
              <a:ext uri="{FF2B5EF4-FFF2-40B4-BE49-F238E27FC236}">
                <a16:creationId xmlns:a16="http://schemas.microsoft.com/office/drawing/2014/main" id="{8B2EC095-72BE-B872-3598-D1B47B556A7A}"/>
              </a:ext>
            </a:extLst>
          </p:cNvPr>
          <p:cNvSpPr txBox="1"/>
          <p:nvPr/>
        </p:nvSpPr>
        <p:spPr>
          <a:xfrm>
            <a:off x="689264" y="2107328"/>
            <a:ext cx="10813472" cy="1200329"/>
          </a:xfrm>
          <a:prstGeom prst="rect">
            <a:avLst/>
          </a:prstGeom>
          <a:noFill/>
          <a:ln w="28575">
            <a:solidFill>
              <a:srgbClr val="0070C0"/>
            </a:solidFill>
          </a:ln>
        </p:spPr>
        <p:txBody>
          <a:bodyPr wrap="square" rtlCol="0">
            <a:spAutoFit/>
          </a:bodyPr>
          <a:lstStyle/>
          <a:p>
            <a:r>
              <a:rPr lang="ja-JP" altLang="en-US" dirty="0">
                <a:solidFill>
                  <a:srgbClr val="454545"/>
                </a:solidFill>
                <a:latin typeface="-apple-system"/>
              </a:rPr>
              <a:t>効用関数の性質</a:t>
            </a:r>
            <a:endParaRPr lang="en-US" altLang="ja-JP" dirty="0">
              <a:solidFill>
                <a:srgbClr val="454545"/>
              </a:solidFill>
              <a:latin typeface="-apple-system"/>
            </a:endParaRPr>
          </a:p>
          <a:p>
            <a:r>
              <a:rPr kumimoji="1" lang="ja-JP" altLang="en-US" dirty="0">
                <a:solidFill>
                  <a:srgbClr val="454545"/>
                </a:solidFill>
                <a:latin typeface="-apple-system"/>
              </a:rPr>
              <a:t>・財産が大きいほど満足度は大きい</a:t>
            </a:r>
            <a:endParaRPr kumimoji="1" lang="en-US" altLang="ja-JP" dirty="0">
              <a:solidFill>
                <a:srgbClr val="454545"/>
              </a:solidFill>
              <a:latin typeface="-apple-system"/>
            </a:endParaRPr>
          </a:p>
          <a:p>
            <a:r>
              <a:rPr lang="ja-JP" altLang="en-US" dirty="0">
                <a:solidFill>
                  <a:srgbClr val="454545"/>
                </a:solidFill>
                <a:latin typeface="-apple-system"/>
              </a:rPr>
              <a:t>・</a:t>
            </a:r>
            <a:r>
              <a:rPr lang="ja-JP" altLang="en-US" b="0" i="0" dirty="0">
                <a:solidFill>
                  <a:srgbClr val="454545"/>
                </a:solidFill>
                <a:effectLst/>
                <a:latin typeface="-apple-system"/>
              </a:rPr>
              <a:t>財産が大きくなるほど，追加で財産を得たときの満足度は小さくなる</a:t>
            </a:r>
            <a:r>
              <a:rPr lang="ja-JP" altLang="en-US" dirty="0">
                <a:solidFill>
                  <a:srgbClr val="454545"/>
                </a:solidFill>
                <a:latin typeface="-apple-system"/>
              </a:rPr>
              <a:t>（満足度の増加は逓減）</a:t>
            </a:r>
            <a:endParaRPr lang="en-US" altLang="ja-JP" dirty="0">
              <a:solidFill>
                <a:srgbClr val="454545"/>
              </a:solidFill>
              <a:latin typeface="-apple-system"/>
            </a:endParaRPr>
          </a:p>
          <a:p>
            <a:r>
              <a:rPr kumimoji="1" lang="ja-JP" altLang="en-US" dirty="0">
                <a:solidFill>
                  <a:srgbClr val="454545"/>
                </a:solidFill>
                <a:latin typeface="-apple-system"/>
              </a:rPr>
              <a:t>→</a:t>
            </a:r>
            <a:r>
              <a:rPr lang="ja-JP" altLang="en-US" b="1" i="0" dirty="0">
                <a:solidFill>
                  <a:srgbClr val="3D3D3D"/>
                </a:solidFill>
                <a:effectLst/>
                <a:latin typeface="Hiragino Kaku Gothic ProN"/>
              </a:rPr>
              <a:t>限界効用逓減の法則</a:t>
            </a:r>
            <a:endParaRPr lang="en-US" altLang="ja-JP" b="1" i="0" dirty="0">
              <a:solidFill>
                <a:srgbClr val="3D3D3D"/>
              </a:solidFill>
              <a:effectLst/>
              <a:latin typeface="Hiragino Kaku Gothic ProN"/>
            </a:endParaRPr>
          </a:p>
        </p:txBody>
      </p:sp>
      <p:pic>
        <p:nvPicPr>
          <p:cNvPr id="7" name="図 6">
            <a:extLst>
              <a:ext uri="{FF2B5EF4-FFF2-40B4-BE49-F238E27FC236}">
                <a16:creationId xmlns:a16="http://schemas.microsoft.com/office/drawing/2014/main" id="{7B17B965-3C6B-5681-AF93-719E9ADD351C}"/>
              </a:ext>
            </a:extLst>
          </p:cNvPr>
          <p:cNvPicPr>
            <a:picLocks noChangeAspect="1"/>
          </p:cNvPicPr>
          <p:nvPr/>
        </p:nvPicPr>
        <p:blipFill>
          <a:blip r:embed="rId2"/>
          <a:stretch>
            <a:fillRect/>
          </a:stretch>
        </p:blipFill>
        <p:spPr>
          <a:xfrm>
            <a:off x="689264" y="3429000"/>
            <a:ext cx="3558886" cy="2860315"/>
          </a:xfrm>
          <a:prstGeom prst="rect">
            <a:avLst/>
          </a:prstGeom>
        </p:spPr>
      </p:pic>
      <p:sp>
        <p:nvSpPr>
          <p:cNvPr id="8" name="テキスト ボックス 7">
            <a:extLst>
              <a:ext uri="{FF2B5EF4-FFF2-40B4-BE49-F238E27FC236}">
                <a16:creationId xmlns:a16="http://schemas.microsoft.com/office/drawing/2014/main" id="{F309B99B-5D79-1F18-3226-1A0FB90527DD}"/>
              </a:ext>
            </a:extLst>
          </p:cNvPr>
          <p:cNvSpPr txBox="1"/>
          <p:nvPr/>
        </p:nvSpPr>
        <p:spPr>
          <a:xfrm>
            <a:off x="5041899" y="3550344"/>
            <a:ext cx="5940136" cy="2862322"/>
          </a:xfrm>
          <a:prstGeom prst="rect">
            <a:avLst/>
          </a:prstGeom>
          <a:noFill/>
        </p:spPr>
        <p:txBody>
          <a:bodyPr wrap="square" rtlCol="0">
            <a:spAutoFit/>
          </a:bodyPr>
          <a:lstStyle/>
          <a:p>
            <a:r>
              <a:rPr lang="ja-JP" altLang="en-US" b="0" i="0" dirty="0">
                <a:solidFill>
                  <a:srgbClr val="161616"/>
                </a:solidFill>
                <a:effectLst/>
                <a:latin typeface="Yu Gothic" panose="020B0400000000000000" pitchFamily="50" charset="-128"/>
                <a:ea typeface="Yu Gothic" panose="020B0400000000000000" pitchFamily="50" charset="-128"/>
              </a:rPr>
              <a:t>保有する貨幣の量が増えれば増えるほど、効用が大きくなるが、貨幣の量が莫大になると、追加的に得られる</a:t>
            </a:r>
            <a:r>
              <a:rPr lang="en-US" altLang="ja-JP" b="0" i="0" dirty="0">
                <a:solidFill>
                  <a:srgbClr val="161616"/>
                </a:solidFill>
                <a:effectLst/>
                <a:latin typeface="Yu Gothic" panose="020B0400000000000000" pitchFamily="50" charset="-128"/>
                <a:ea typeface="Yu Gothic" panose="020B0400000000000000" pitchFamily="50" charset="-128"/>
              </a:rPr>
              <a:t>1</a:t>
            </a:r>
            <a:r>
              <a:rPr lang="ja-JP" altLang="en-US" b="0" i="0" dirty="0">
                <a:solidFill>
                  <a:srgbClr val="161616"/>
                </a:solidFill>
                <a:effectLst/>
                <a:latin typeface="Yu Gothic" panose="020B0400000000000000" pitchFamily="50" charset="-128"/>
                <a:ea typeface="Yu Gothic" panose="020B0400000000000000" pitchFamily="50" charset="-128"/>
              </a:rPr>
              <a:t>円あたりの満足度は下がっていく。貨幣量が</a:t>
            </a:r>
            <a:r>
              <a:rPr lang="en-US" altLang="ja-JP" b="0" i="0" dirty="0">
                <a:solidFill>
                  <a:srgbClr val="161616"/>
                </a:solidFill>
                <a:effectLst/>
                <a:latin typeface="Yu Gothic" panose="020B0400000000000000" pitchFamily="50" charset="-128"/>
                <a:ea typeface="Yu Gothic" panose="020B0400000000000000" pitchFamily="50" charset="-128"/>
              </a:rPr>
              <a:t>1</a:t>
            </a:r>
            <a:r>
              <a:rPr lang="ja-JP" altLang="en-US" b="0" i="0" dirty="0">
                <a:solidFill>
                  <a:srgbClr val="161616"/>
                </a:solidFill>
                <a:effectLst/>
                <a:latin typeface="Yu Gothic" panose="020B0400000000000000" pitchFamily="50" charset="-128"/>
                <a:ea typeface="Yu Gothic" panose="020B0400000000000000" pitchFamily="50" charset="-128"/>
              </a:rPr>
              <a:t>万円の時に</a:t>
            </a:r>
            <a:r>
              <a:rPr lang="en-US" altLang="ja-JP" b="0" i="0" dirty="0">
                <a:solidFill>
                  <a:srgbClr val="161616"/>
                </a:solidFill>
                <a:effectLst/>
                <a:latin typeface="Yu Gothic" panose="020B0400000000000000" pitchFamily="50" charset="-128"/>
                <a:ea typeface="Yu Gothic" panose="020B0400000000000000" pitchFamily="50" charset="-128"/>
              </a:rPr>
              <a:t>1</a:t>
            </a:r>
            <a:r>
              <a:rPr lang="ja-JP" altLang="en-US" b="0" i="0" dirty="0">
                <a:solidFill>
                  <a:srgbClr val="161616"/>
                </a:solidFill>
                <a:effectLst/>
                <a:latin typeface="Yu Gothic" panose="020B0400000000000000" pitchFamily="50" charset="-128"/>
                <a:ea typeface="Yu Gothic" panose="020B0400000000000000" pitchFamily="50" charset="-128"/>
              </a:rPr>
              <a:t>円増えるのと、</a:t>
            </a:r>
            <a:r>
              <a:rPr lang="en-US" altLang="ja-JP" b="0" i="0" dirty="0">
                <a:solidFill>
                  <a:srgbClr val="161616"/>
                </a:solidFill>
                <a:effectLst/>
                <a:latin typeface="Yu Gothic" panose="020B0400000000000000" pitchFamily="50" charset="-128"/>
                <a:ea typeface="Yu Gothic" panose="020B0400000000000000" pitchFamily="50" charset="-128"/>
              </a:rPr>
              <a:t>10</a:t>
            </a:r>
            <a:r>
              <a:rPr lang="ja-JP" altLang="en-US" b="0" i="0" dirty="0">
                <a:solidFill>
                  <a:srgbClr val="161616"/>
                </a:solidFill>
                <a:effectLst/>
                <a:latin typeface="Yu Gothic" panose="020B0400000000000000" pitchFamily="50" charset="-128"/>
                <a:ea typeface="Yu Gothic" panose="020B0400000000000000" pitchFamily="50" charset="-128"/>
              </a:rPr>
              <a:t>億円の時に</a:t>
            </a:r>
            <a:r>
              <a:rPr lang="en-US" altLang="ja-JP" b="0" i="0" dirty="0">
                <a:solidFill>
                  <a:srgbClr val="161616"/>
                </a:solidFill>
                <a:effectLst/>
                <a:latin typeface="Yu Gothic" panose="020B0400000000000000" pitchFamily="50" charset="-128"/>
                <a:ea typeface="Yu Gothic" panose="020B0400000000000000" pitchFamily="50" charset="-128"/>
              </a:rPr>
              <a:t>1</a:t>
            </a:r>
            <a:r>
              <a:rPr lang="ja-JP" altLang="en-US" b="0" i="0" dirty="0">
                <a:solidFill>
                  <a:srgbClr val="161616"/>
                </a:solidFill>
                <a:effectLst/>
                <a:latin typeface="Yu Gothic" panose="020B0400000000000000" pitchFamily="50" charset="-128"/>
                <a:ea typeface="Yu Gothic" panose="020B0400000000000000" pitchFamily="50" charset="-128"/>
              </a:rPr>
              <a:t>円増えるのでは、感じる満足の度合いは</a:t>
            </a:r>
            <a:r>
              <a:rPr lang="en-US" altLang="ja-JP" b="0" i="0" dirty="0">
                <a:solidFill>
                  <a:srgbClr val="161616"/>
                </a:solidFill>
                <a:effectLst/>
                <a:latin typeface="Yu Gothic" panose="020B0400000000000000" pitchFamily="50" charset="-128"/>
                <a:ea typeface="Yu Gothic" panose="020B0400000000000000" pitchFamily="50" charset="-128"/>
              </a:rPr>
              <a:t>10</a:t>
            </a:r>
            <a:r>
              <a:rPr lang="ja-JP" altLang="en-US" b="0" i="0" dirty="0">
                <a:solidFill>
                  <a:srgbClr val="161616"/>
                </a:solidFill>
                <a:effectLst/>
                <a:latin typeface="Yu Gothic" panose="020B0400000000000000" pitchFamily="50" charset="-128"/>
                <a:ea typeface="Yu Gothic" panose="020B0400000000000000" pitchFamily="50" charset="-128"/>
              </a:rPr>
              <a:t>億円で</a:t>
            </a:r>
            <a:r>
              <a:rPr lang="en-US" altLang="ja-JP" b="0" i="0" dirty="0">
                <a:solidFill>
                  <a:srgbClr val="161616"/>
                </a:solidFill>
                <a:effectLst/>
                <a:latin typeface="Yu Gothic" panose="020B0400000000000000" pitchFamily="50" charset="-128"/>
                <a:ea typeface="Yu Gothic" panose="020B0400000000000000" pitchFamily="50" charset="-128"/>
              </a:rPr>
              <a:t>1</a:t>
            </a:r>
            <a:r>
              <a:rPr lang="ja-JP" altLang="en-US" b="0" i="0" dirty="0">
                <a:solidFill>
                  <a:srgbClr val="161616"/>
                </a:solidFill>
                <a:effectLst/>
                <a:latin typeface="Yu Gothic" panose="020B0400000000000000" pitchFamily="50" charset="-128"/>
                <a:ea typeface="Yu Gothic" panose="020B0400000000000000" pitchFamily="50" charset="-128"/>
              </a:rPr>
              <a:t>円が増えた時の方が少ない、と考えることができる。</a:t>
            </a:r>
            <a:endParaRPr lang="en-US" altLang="ja-JP" b="0" i="0" dirty="0">
              <a:solidFill>
                <a:srgbClr val="161616"/>
              </a:solidFill>
              <a:effectLst/>
              <a:latin typeface="Yu Gothic" panose="020B0400000000000000" pitchFamily="50" charset="-128"/>
              <a:ea typeface="Yu Gothic" panose="020B0400000000000000" pitchFamily="50" charset="-128"/>
            </a:endParaRPr>
          </a:p>
          <a:p>
            <a:r>
              <a:rPr lang="ja-JP" altLang="en-US" b="0" i="0" dirty="0">
                <a:solidFill>
                  <a:srgbClr val="161616"/>
                </a:solidFill>
                <a:effectLst/>
                <a:latin typeface="Yu Gothic" panose="020B0400000000000000" pitchFamily="50" charset="-128"/>
                <a:ea typeface="Yu Gothic" panose="020B0400000000000000" pitchFamily="50" charset="-128"/>
              </a:rPr>
              <a:t>これを「</a:t>
            </a:r>
            <a:r>
              <a:rPr lang="ja-JP" altLang="en-US" b="1" i="0" dirty="0">
                <a:solidFill>
                  <a:srgbClr val="161616"/>
                </a:solidFill>
                <a:effectLst/>
                <a:latin typeface="Yu Gothic" panose="020B0400000000000000" pitchFamily="50" charset="-128"/>
                <a:ea typeface="Yu Gothic" panose="020B0400000000000000" pitchFamily="50" charset="-128"/>
              </a:rPr>
              <a:t>限界効用の逓減</a:t>
            </a:r>
            <a:r>
              <a:rPr lang="ja-JP" altLang="en-US" b="0" i="0" dirty="0">
                <a:solidFill>
                  <a:srgbClr val="161616"/>
                </a:solidFill>
                <a:effectLst/>
                <a:latin typeface="Yu Gothic" panose="020B0400000000000000" pitchFamily="50" charset="-128"/>
                <a:ea typeface="Yu Gothic" panose="020B0400000000000000" pitchFamily="50" charset="-128"/>
              </a:rPr>
              <a:t>」と呼ぶが、効用関数を凹関数とすれば、右へ行くほどに効用を表す曲線の傾きが平らになっていくので、追加的に得られる効用が無くなっていく限界効用が逓減する様子を表すことができる。</a:t>
            </a:r>
            <a:endParaRPr kumimoji="1" lang="en-US" altLang="ja-JP" dirty="0"/>
          </a:p>
        </p:txBody>
      </p:sp>
    </p:spTree>
    <p:extLst>
      <p:ext uri="{BB962C8B-B14F-4D97-AF65-F5344CB8AC3E}">
        <p14:creationId xmlns:p14="http://schemas.microsoft.com/office/powerpoint/2010/main" val="2556417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2CFBEFCB-58DB-B2EB-751F-CBC897E0C51F}"/>
                  </a:ext>
                </a:extLst>
              </p:cNvPr>
              <p:cNvSpPr txBox="1"/>
              <p:nvPr/>
            </p:nvSpPr>
            <p:spPr>
              <a:xfrm>
                <a:off x="441158" y="393604"/>
                <a:ext cx="11309684" cy="2895280"/>
              </a:xfrm>
              <a:prstGeom prst="rect">
                <a:avLst/>
              </a:prstGeom>
              <a:noFill/>
            </p:spPr>
            <p:txBody>
              <a:bodyPr wrap="square" rtlCol="0">
                <a:spAutoFit/>
              </a:bodyPr>
              <a:lstStyle/>
              <a:p>
                <a14:m>
                  <m:oMath xmlns:m="http://schemas.openxmlformats.org/officeDocument/2006/math">
                    <m:r>
                      <a:rPr lang="en-US" altLang="ja-JP" b="0" i="1" smtClean="0">
                        <a:latin typeface="Cambria Math" panose="02040503050406030204" pitchFamily="18" charset="0"/>
                      </a:rPr>
                      <m:t>𝑅𝑧</m:t>
                    </m:r>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𝑥</m:t>
                        </m:r>
                      </m:e>
                      <m:sub>
                        <m:r>
                          <a:rPr lang="en-US" altLang="ja-JP" b="0" i="1" smtClean="0">
                            <a:latin typeface="Cambria Math" panose="02040503050406030204" pitchFamily="18" charset="0"/>
                          </a:rPr>
                          <m:t>𝐴</m:t>
                        </m:r>
                      </m:sub>
                    </m:sSub>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𝐴</m:t>
                        </m:r>
                      </m:sub>
                    </m:sSub>
                    <m:r>
                      <a:rPr lang="en-US" altLang="ja-JP" b="0" i="1" smtClean="0">
                        <a:latin typeface="Cambria Math" panose="02040503050406030204" pitchFamily="18" charset="0"/>
                      </a:rPr>
                      <m:t>+</m:t>
                    </m:r>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𝐵</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𝐶</m:t>
                        </m:r>
                      </m:sub>
                    </m:sSub>
                  </m:oMath>
                </a14:m>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𝐷</m:t>
                        </m:r>
                      </m:sub>
                    </m:sSub>
                  </m:oMath>
                </a14:m>
                <a:endParaRPr lang="en-US" altLang="ja-JP"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b="0" i="1" smtClean="0">
                          <a:latin typeface="Cambria Math" panose="02040503050406030204" pitchFamily="18" charset="0"/>
                        </a:rPr>
                        <m:t>𝑉𝑎𝑟</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𝐴</m:t>
                          </m:r>
                          <m:r>
                            <a:rPr lang="en-US" altLang="ja-JP" b="0" i="1" smtClean="0">
                              <a:latin typeface="Cambria Math" panose="02040503050406030204" pitchFamily="18" charset="0"/>
                            </a:rPr>
                            <m:t>+</m:t>
                          </m:r>
                          <m:r>
                            <a:rPr lang="en-US" altLang="ja-JP" b="0" i="1" smtClean="0">
                              <a:latin typeface="Cambria Math" panose="02040503050406030204" pitchFamily="18" charset="0"/>
                            </a:rPr>
                            <m:t>𝐵</m:t>
                          </m:r>
                          <m:r>
                            <a:rPr lang="en-US" altLang="ja-JP" b="0" i="1" smtClean="0">
                              <a:latin typeface="Cambria Math" panose="02040503050406030204" pitchFamily="18" charset="0"/>
                            </a:rPr>
                            <m:t>+</m:t>
                          </m:r>
                          <m:r>
                            <a:rPr lang="en-US" altLang="ja-JP" b="0" i="1" smtClean="0">
                              <a:latin typeface="Cambria Math" panose="02040503050406030204" pitchFamily="18" charset="0"/>
                            </a:rPr>
                            <m:t>𝐶</m:t>
                          </m:r>
                          <m:r>
                            <a:rPr lang="en-US" altLang="ja-JP" b="0" i="1" smtClean="0">
                              <a:latin typeface="Cambria Math" panose="02040503050406030204" pitchFamily="18" charset="0"/>
                            </a:rPr>
                            <m:t>+</m:t>
                          </m:r>
                          <m:r>
                            <a:rPr lang="en-US" altLang="ja-JP" b="0" i="1" smtClean="0">
                              <a:latin typeface="Cambria Math" panose="02040503050406030204" pitchFamily="18" charset="0"/>
                            </a:rPr>
                            <m:t>𝐷</m:t>
                          </m:r>
                        </m:e>
                      </m:d>
                    </m:oMath>
                    <m:oMath xmlns:m="http://schemas.openxmlformats.org/officeDocument/2006/math">
                      <m:r>
                        <a:rPr lang="ja-JP" altLang="en-US" i="1" dirty="0">
                          <a:latin typeface="Cambria Math" panose="02040503050406030204" pitchFamily="18" charset="0"/>
                        </a:rPr>
                        <m:t>　</m:t>
                      </m:r>
                      <m:r>
                        <a:rPr lang="en-US" altLang="ja-JP" b="0"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𝐴</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𝐵</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𝐶</m:t>
                              </m:r>
                            </m:sub>
                          </m:sSub>
                        </m:e>
                        <m:sup>
                          <m:r>
                            <a:rPr lang="en-US" altLang="ja-JP" i="1" smtClean="0">
                              <a:latin typeface="Cambria Math" panose="02040503050406030204" pitchFamily="18" charset="0"/>
                            </a:rPr>
                            <m:t>2</m:t>
                          </m:r>
                        </m:sup>
                      </m:sSup>
                      <m:r>
                        <a:rPr lang="en-US" altLang="ja-JP" i="1" smtClean="0">
                          <a:latin typeface="Cambria Math" panose="02040503050406030204" pitchFamily="18" charset="0"/>
                        </a:rPr>
                        <m:t>+</m:t>
                      </m:r>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i="1" smtClean="0">
                                  <a:latin typeface="Cambria Math" panose="02040503050406030204" pitchFamily="18" charset="0"/>
                                </a:rPr>
                                <m:t>𝐷</m:t>
                              </m:r>
                            </m:sub>
                          </m:sSub>
                        </m:e>
                        <m:sup>
                          <m:r>
                            <a:rPr lang="en-US" altLang="ja-JP" i="1" smtClean="0">
                              <a:latin typeface="Cambria Math" panose="02040503050406030204" pitchFamily="18" charset="0"/>
                            </a:rPr>
                            <m:t>2</m:t>
                          </m:r>
                        </m:sup>
                      </m:sSup>
                      <m:r>
                        <a:rPr lang="en-US" altLang="ja-JP" b="0" i="1" smtClean="0">
                          <a:latin typeface="Cambria Math" panose="02040503050406030204" pitchFamily="18" charset="0"/>
                        </a:rPr>
                        <m:t>+2(</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𝐴𝐵</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𝐴𝐷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𝐵𝐶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𝐵𝐷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smtClean="0">
                              <a:latin typeface="Cambria Math" panose="02040503050406030204" pitchFamily="18" charset="0"/>
                            </a:rPr>
                            <m:t>𝜌</m:t>
                          </m:r>
                        </m:e>
                        <m:sub>
                          <m:r>
                            <a:rPr lang="en-US" altLang="ja-JP" b="0" i="1" smtClean="0">
                              <a:latin typeface="Cambria Math" panose="02040503050406030204" pitchFamily="18" charset="0"/>
                            </a:rPr>
                            <m:t>𝐶𝐷</m:t>
                          </m:r>
                        </m:sub>
                      </m:sSub>
                      <m:r>
                        <a:rPr lang="en-US" altLang="ja-JP" b="0" i="1" smtClean="0">
                          <a:latin typeface="Cambria Math" panose="02040503050406030204" pitchFamily="18" charset="0"/>
                        </a:rPr>
                        <m:t>)</m:t>
                      </m:r>
                    </m:oMath>
                  </m:oMathPara>
                </a14:m>
                <a:endParaRPr lang="en-US" altLang="ja-JP" i="1" dirty="0">
                  <a:latin typeface="Cambria Math" panose="02040503050406030204" pitchFamily="18" charset="0"/>
                </a:endParaRPr>
              </a:p>
              <a:p>
                <a:r>
                  <a:rPr lang="ja-JP" altLang="en-US" dirty="0"/>
                  <a:t>より</a:t>
                </a:r>
                <a:endParaRPr lang="en-US" altLang="ja-JP" dirty="0"/>
              </a:p>
              <a:p>
                <a:endParaRPr lang="en-US" altLang="ja-JP" b="1" dirty="0"/>
              </a:p>
              <a:p>
                <a:r>
                  <a:rPr lang="en-US" altLang="ja-JP" b="1" dirty="0"/>
                  <a:t>Z</a:t>
                </a:r>
                <a:r>
                  <a:rPr lang="ja-JP" altLang="en-US" b="1" dirty="0"/>
                  <a:t>年金基金の日本株ポートフォリオ全体の分散は</a:t>
                </a:r>
                <a:endParaRPr lang="en-US" altLang="ja-JP" b="1" dirty="0"/>
              </a:p>
              <a:p>
                <a:pPr/>
                <a14:m>
                  <m:oMathPara xmlns:m="http://schemas.openxmlformats.org/officeDocument/2006/math">
                    <m:oMathParaPr>
                      <m:jc m:val="centerGroup"/>
                    </m:oMathParaPr>
                    <m:oMath xmlns:m="http://schemas.openxmlformats.org/officeDocument/2006/math">
                      <m:sSup>
                        <m:sSupPr>
                          <m:ctrlPr>
                            <a:rPr lang="en-US" altLang="ja-JP" b="0" i="1" smtClean="0">
                              <a:latin typeface="Cambria Math" panose="02040503050406030204" pitchFamily="18" charset="0"/>
                            </a:rPr>
                          </m:ctrlPr>
                        </m:sSupPr>
                        <m:e>
                          <m:r>
                            <a:rPr lang="ja-JP" altLang="en-US" b="0" i="1" smtClean="0">
                              <a:latin typeface="Cambria Math" panose="02040503050406030204" pitchFamily="18" charset="0"/>
                            </a:rPr>
                            <m:t>𝜎</m:t>
                          </m:r>
                        </m:e>
                        <m:sup>
                          <m:r>
                            <a:rPr lang="en-US" altLang="ja-JP" b="0" i="1" smtClean="0">
                              <a:latin typeface="Cambria Math" panose="02040503050406030204" pitchFamily="18" charset="0"/>
                            </a:rPr>
                            <m:t>2</m:t>
                          </m:r>
                        </m:sup>
                      </m:sSup>
                      <m:d>
                        <m:dPr>
                          <m:ctrlPr>
                            <a:rPr lang="en-US" altLang="ja-JP" b="0" i="1" smtClean="0">
                              <a:latin typeface="Cambria Math" panose="02040503050406030204" pitchFamily="18" charset="0"/>
                            </a:rPr>
                          </m:ctrlPr>
                        </m:dPr>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𝑍</m:t>
                              </m:r>
                            </m:sub>
                          </m:sSub>
                        </m:e>
                      </m:d>
                    </m:oMath>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𝑉𝑎𝑟</m:t>
                      </m:r>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i="1">
                              <a:latin typeface="Cambria Math" panose="02040503050406030204" pitchFamily="18" charset="0"/>
                            </a:rPr>
                            <m:t>𝐴</m:t>
                          </m:r>
                        </m:sub>
                      </m:sSub>
                      <m:r>
                        <a:rPr lang="en-US" altLang="ja-JP" i="1">
                          <a:latin typeface="Cambria Math" panose="02040503050406030204" pitchFamily="18" charset="0"/>
                        </a:rPr>
                        <m:t>+</m:t>
                      </m:r>
                      <m:r>
                        <m:rPr>
                          <m:nor/>
                        </m:rPr>
                        <a:rPr lang="en-US" altLang="ja-JP" dirty="0"/>
                        <m:t> </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𝐵</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i="1">
                              <a:latin typeface="Cambria Math" panose="02040503050406030204" pitchFamily="18" charset="0"/>
                            </a:rPr>
                            <m:t>𝐵</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𝐶</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i="1">
                              <a:latin typeface="Cambria Math" panose="02040503050406030204" pitchFamily="18" charset="0"/>
                            </a:rPr>
                            <m:t>𝐶</m:t>
                          </m:r>
                        </m:sub>
                      </m:sSub>
                      <m:r>
                        <m:rPr>
                          <m:nor/>
                        </m:rPr>
                        <a:rPr lang="en-US" altLang="ja-JP" dirty="0"/>
                        <m:t>+ </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𝐷</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i="1">
                              <a:latin typeface="Cambria Math" panose="02040503050406030204" pitchFamily="18" charset="0"/>
                            </a:rPr>
                            <m:t>𝐷</m:t>
                          </m:r>
                        </m:sub>
                      </m:sSub>
                      <m:r>
                        <a:rPr lang="en-US" altLang="ja-JP" b="0" i="1" smtClean="0">
                          <a:latin typeface="Cambria Math" panose="02040503050406030204" pitchFamily="18" charset="0"/>
                        </a:rPr>
                        <m:t>)</m:t>
                      </m:r>
                    </m:oMath>
                    <m:oMath xmlns:m="http://schemas.openxmlformats.org/officeDocument/2006/math">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𝐴</m:t>
                              </m:r>
                            </m:sub>
                          </m:sSub>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𝐴</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𝐵</m:t>
                              </m:r>
                            </m:sub>
                          </m:sSub>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𝐵</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𝐶</m:t>
                              </m:r>
                            </m:sub>
                          </m:sSub>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𝐶</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𝐷</m:t>
                              </m:r>
                            </m:sub>
                          </m:sSub>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𝐷</m:t>
                              </m:r>
                            </m:sub>
                          </m:sSub>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+2</m:t>
                      </m:r>
                      <m:r>
                        <a:rPr lang="en-US" altLang="ja-JP" b="0" i="1" smtClean="0">
                          <a:latin typeface="Cambria Math" panose="02040503050406030204" pitchFamily="18" charset="0"/>
                          <a:ea typeface="Cambria Math" panose="02040503050406030204" pitchFamily="18" charset="0"/>
                        </a:rPr>
                        <m:t>×</m:t>
                      </m:r>
                      <m:d>
                        <m:dPr>
                          <m:ctrlPr>
                            <a:rPr lang="en-US" altLang="ja-JP" b="0" i="1" smtClean="0">
                              <a:latin typeface="Cambria Math" panose="02040503050406030204" pitchFamily="18" charset="0"/>
                              <a:ea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b="0" i="1" smtClean="0">
                                  <a:latin typeface="Cambria Math" panose="02040503050406030204" pitchFamily="18" charset="0"/>
                                </a:rPr>
                                <m:t>𝐴𝐵</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i="1">
                                  <a:latin typeface="Cambria Math" panose="02040503050406030204" pitchFamily="18" charset="0"/>
                                </a:rPr>
                                <m:t>𝐴</m:t>
                              </m:r>
                              <m:r>
                                <a:rPr lang="en-US" altLang="ja-JP" b="0" i="1" smtClean="0">
                                  <a:latin typeface="Cambria Math" panose="02040503050406030204" pitchFamily="18" charset="0"/>
                                </a:rPr>
                                <m:t>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i="1">
                                  <a:latin typeface="Cambria Math" panose="02040503050406030204" pitchFamily="18" charset="0"/>
                                </a:rPr>
                                <m:t>𝐴</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i="1">
                                  <a:latin typeface="Cambria Math" panose="02040503050406030204" pitchFamily="18" charset="0"/>
                                </a:rPr>
                                <m:t>𝐴</m:t>
                              </m:r>
                              <m:r>
                                <a:rPr lang="en-US" altLang="ja-JP" b="0" i="1" smtClean="0">
                                  <a:latin typeface="Cambria Math" panose="02040503050406030204" pitchFamily="18" charset="0"/>
                                </a:rPr>
                                <m:t>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b="0" i="1" smtClean="0">
                                  <a:latin typeface="Cambria Math" panose="02040503050406030204" pitchFamily="18" charset="0"/>
                                </a:rPr>
                                <m:t>𝐵𝐶</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𝐵</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b="0" i="1" smtClean="0">
                                  <a:latin typeface="Cambria Math" panose="02040503050406030204" pitchFamily="18" charset="0"/>
                                </a:rPr>
                                <m:t>𝐵𝐷</m:t>
                              </m:r>
                            </m:sub>
                          </m:sSub>
                          <m:r>
                            <a:rPr lang="en-US" altLang="ja-JP" b="0" i="1" smtClean="0">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𝐶</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r>
                                <a:rPr lang="en-US" altLang="ja-JP" b="0" i="1" smtClean="0">
                                  <a:latin typeface="Cambria Math" panose="02040503050406030204" pitchFamily="18" charset="0"/>
                                </a:rPr>
                                <m:t>𝐷</m:t>
                              </m:r>
                            </m:sub>
                          </m:sSub>
                          <m:sSub>
                            <m:sSubPr>
                              <m:ctrlPr>
                                <a:rPr lang="en-US" altLang="ja-JP" i="1">
                                  <a:latin typeface="Cambria Math" panose="02040503050406030204" pitchFamily="18" charset="0"/>
                                </a:rPr>
                              </m:ctrlPr>
                            </m:sSubPr>
                            <m:e>
                              <m:r>
                                <a:rPr lang="ja-JP" altLang="en-US" i="1">
                                  <a:latin typeface="Cambria Math" panose="02040503050406030204" pitchFamily="18" charset="0"/>
                                </a:rPr>
                                <m:t>𝜌</m:t>
                              </m:r>
                            </m:e>
                            <m:sub>
                              <m:r>
                                <a:rPr lang="en-US" altLang="ja-JP" b="0" i="1" smtClean="0">
                                  <a:latin typeface="Cambria Math" panose="02040503050406030204" pitchFamily="18" charset="0"/>
                                </a:rPr>
                                <m:t>𝐶𝐷</m:t>
                              </m:r>
                            </m:sub>
                          </m:sSub>
                        </m:e>
                      </m:d>
                    </m:oMath>
                  </m:oMathPara>
                </a14:m>
                <a:endParaRPr kumimoji="1" lang="ja-JP" altLang="en-US" dirty="0"/>
              </a:p>
            </p:txBody>
          </p:sp>
        </mc:Choice>
        <mc:Fallback xmlns="">
          <p:sp>
            <p:nvSpPr>
              <p:cNvPr id="2" name="テキスト ボックス 1">
                <a:extLst>
                  <a:ext uri="{FF2B5EF4-FFF2-40B4-BE49-F238E27FC236}">
                    <a16:creationId xmlns:a16="http://schemas.microsoft.com/office/drawing/2014/main" id="{2CFBEFCB-58DB-B2EB-751F-CBC897E0C51F}"/>
                  </a:ext>
                </a:extLst>
              </p:cNvPr>
              <p:cNvSpPr txBox="1">
                <a:spLocks noRot="1" noChangeAspect="1" noMove="1" noResize="1" noEditPoints="1" noAdjustHandles="1" noChangeArrowheads="1" noChangeShapeType="1" noTextEdit="1"/>
              </p:cNvSpPr>
              <p:nvPr/>
            </p:nvSpPr>
            <p:spPr>
              <a:xfrm>
                <a:off x="441158" y="393604"/>
                <a:ext cx="11309684" cy="2895280"/>
              </a:xfrm>
              <a:prstGeom prst="rect">
                <a:avLst/>
              </a:prstGeom>
              <a:blipFill>
                <a:blip r:embed="rId2"/>
                <a:stretch>
                  <a:fillRect l="-431" t="-1053"/>
                </a:stretch>
              </a:blipFill>
            </p:spPr>
            <p:txBody>
              <a:bodyPr/>
              <a:lstStyle/>
              <a:p>
                <a:r>
                  <a:rPr lang="en-US">
                    <a:noFill/>
                  </a:rPr>
                  <a:t> </a:t>
                </a:r>
              </a:p>
            </p:txBody>
          </p:sp>
        </mc:Fallback>
      </mc:AlternateContent>
      <p:sp>
        <p:nvSpPr>
          <p:cNvPr id="3" name="吹き出し: 角を丸めた四角形 2">
            <a:extLst>
              <a:ext uri="{FF2B5EF4-FFF2-40B4-BE49-F238E27FC236}">
                <a16:creationId xmlns:a16="http://schemas.microsoft.com/office/drawing/2014/main" id="{2BF3A50E-79E4-5CD0-3C7F-EFC9BC71F07B}"/>
              </a:ext>
            </a:extLst>
          </p:cNvPr>
          <p:cNvSpPr/>
          <p:nvPr/>
        </p:nvSpPr>
        <p:spPr>
          <a:xfrm>
            <a:off x="7088318" y="1598318"/>
            <a:ext cx="2818828" cy="1099068"/>
          </a:xfrm>
          <a:prstGeom prst="wedgeRoundRectCallout">
            <a:avLst>
              <a:gd name="adj1" fmla="val -103749"/>
              <a:gd name="adj2" fmla="val 5080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4B1F44B-8EE3-B78D-8DA5-E54B9AF7BB78}"/>
                  </a:ext>
                </a:extLst>
              </p:cNvPr>
              <p:cNvSpPr txBox="1"/>
              <p:nvPr/>
            </p:nvSpPr>
            <p:spPr>
              <a:xfrm>
                <a:off x="7143321" y="1645106"/>
                <a:ext cx="2763825" cy="1331134"/>
              </a:xfrm>
              <a:prstGeom prst="rect">
                <a:avLst/>
              </a:prstGeom>
              <a:noFill/>
            </p:spPr>
            <p:txBody>
              <a:bodyPr wrap="square" rtlCol="0">
                <a:spAutoFit/>
              </a:bodyPr>
              <a:lstStyle/>
              <a:p>
                <a14:m>
                  <m:oMath xmlns:m="http://schemas.openxmlformats.org/officeDocument/2006/math">
                    <m:sSub>
                      <m:sSubPr>
                        <m:ctrlPr>
                          <a:rPr kumimoji="1" lang="en-US" altLang="ja-JP" sz="1400" i="1" smtClean="0">
                            <a:latin typeface="Cambria Math" panose="02040503050406030204" pitchFamily="18" charset="0"/>
                          </a:rPr>
                        </m:ctrlPr>
                      </m:sSubPr>
                      <m:e>
                        <m:r>
                          <a:rPr kumimoji="1" lang="en-US" altLang="ja-JP" sz="1400" b="0" i="1" smtClean="0">
                            <a:latin typeface="Cambria Math" panose="02040503050406030204" pitchFamily="18" charset="0"/>
                          </a:rPr>
                          <m:t>𝑥</m:t>
                        </m:r>
                      </m:e>
                      <m:sub>
                        <m:r>
                          <a:rPr kumimoji="1" lang="en-US" altLang="ja-JP" sz="1400" b="0" i="1" smtClean="0">
                            <a:latin typeface="Cambria Math" panose="02040503050406030204" pitchFamily="18" charset="0"/>
                          </a:rPr>
                          <m:t>𝑖</m:t>
                        </m:r>
                      </m:sub>
                    </m:sSub>
                    <m:r>
                      <a:rPr lang="ja-JP" altLang="en-US" sz="1400" i="1">
                        <a:latin typeface="Cambria Math" panose="02040503050406030204" pitchFamily="18" charset="0"/>
                      </a:rPr>
                      <m:t>は</m:t>
                    </m:r>
                  </m:oMath>
                </a14:m>
                <a:r>
                  <a:rPr kumimoji="1" lang="ja-JP" altLang="en-US" sz="1400" dirty="0"/>
                  <a:t>定数なので分散の外に出て</a:t>
                </a:r>
                <a:r>
                  <a:rPr kumimoji="1" lang="en-US" altLang="ja-JP" sz="1400" dirty="0"/>
                  <a:t>2</a:t>
                </a:r>
                <a:r>
                  <a:rPr kumimoji="1" lang="ja-JP" altLang="en-US" sz="1400" dirty="0"/>
                  <a:t>乗</a:t>
                </a:r>
                <a:endParaRPr kumimoji="1" lang="en-US" altLang="ja-JP" sz="1400" dirty="0"/>
              </a:p>
              <a:p>
                <a:r>
                  <a:rPr lang="en-US" altLang="ja-JP" sz="1400" dirty="0"/>
                  <a:t>※</a:t>
                </a:r>
                <a:r>
                  <a:rPr lang="ja-JP" altLang="en-US" sz="1400" dirty="0"/>
                  <a:t>性質３</a:t>
                </a:r>
                <a:endParaRPr lang="en-US" altLang="ja-JP" sz="1400" dirty="0"/>
              </a:p>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𝑉𝑎𝑟</m:t>
                      </m:r>
                      <m:d>
                        <m:dPr>
                          <m:begChr m:val="["/>
                          <m:endChr m:val="]"/>
                          <m:ctrlPr>
                            <a:rPr kumimoji="1" lang="en-US" altLang="ja-JP" sz="1400" b="0" i="1" smtClean="0">
                              <a:latin typeface="Cambria Math" panose="02040503050406030204" pitchFamily="18" charset="0"/>
                            </a:rPr>
                          </m:ctrlPr>
                        </m:dPr>
                        <m:e>
                          <m:r>
                            <a:rPr kumimoji="1" lang="en-US" altLang="ja-JP" sz="1400" b="0" i="1" smtClean="0">
                              <a:latin typeface="Cambria Math" panose="02040503050406030204" pitchFamily="18" charset="0"/>
                            </a:rPr>
                            <m:t>𝑎𝑋</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𝑏</m:t>
                          </m:r>
                        </m:e>
                      </m:d>
                      <m:r>
                        <a:rPr kumimoji="1" lang="en-US" altLang="ja-JP" sz="1400" b="0" i="1" smtClean="0">
                          <a:latin typeface="Cambria Math" panose="02040503050406030204" pitchFamily="18" charset="0"/>
                        </a:rPr>
                        <m:t>=</m:t>
                      </m:r>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𝑎</m:t>
                          </m:r>
                        </m:e>
                        <m:sup>
                          <m:r>
                            <a:rPr kumimoji="1" lang="en-US" altLang="ja-JP" sz="1400" b="0" i="1" smtClean="0">
                              <a:latin typeface="Cambria Math" panose="02040503050406030204" pitchFamily="18" charset="0"/>
                            </a:rPr>
                            <m:t>2</m:t>
                          </m:r>
                        </m:sup>
                      </m:sSup>
                      <m:r>
                        <a:rPr kumimoji="1" lang="en-US" altLang="ja-JP" sz="1400" b="0" i="1" smtClean="0">
                          <a:latin typeface="Cambria Math" panose="02040503050406030204" pitchFamily="18" charset="0"/>
                        </a:rPr>
                        <m:t>𝑉𝑎𝑟</m:t>
                      </m:r>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𝑋</m:t>
                      </m:r>
                      <m:r>
                        <a:rPr kumimoji="1" lang="en-US" altLang="ja-JP" sz="1400" b="0" i="1" smtClean="0">
                          <a:latin typeface="Cambria Math" panose="02040503050406030204" pitchFamily="18" charset="0"/>
                        </a:rPr>
                        <m:t>]</m:t>
                      </m:r>
                    </m:oMath>
                  </m:oMathPara>
                </a14:m>
                <a:endParaRPr kumimoji="1" lang="en-US" altLang="ja-JP" sz="1400" dirty="0"/>
              </a:p>
              <a:p>
                <a:endParaRPr lang="en-US" altLang="ja-JP" sz="1050" dirty="0"/>
              </a:p>
              <a:p>
                <a:endParaRPr kumimoji="1" lang="ja-JP" altLang="en-US" sz="1400" dirty="0"/>
              </a:p>
            </p:txBody>
          </p:sp>
        </mc:Choice>
        <mc:Fallback xmlns="">
          <p:sp>
            <p:nvSpPr>
              <p:cNvPr id="4" name="テキスト ボックス 3">
                <a:extLst>
                  <a:ext uri="{FF2B5EF4-FFF2-40B4-BE49-F238E27FC236}">
                    <a16:creationId xmlns:a16="http://schemas.microsoft.com/office/drawing/2014/main" id="{14B1F44B-8EE3-B78D-8DA5-E54B9AF7BB78}"/>
                  </a:ext>
                </a:extLst>
              </p:cNvPr>
              <p:cNvSpPr txBox="1">
                <a:spLocks noRot="1" noChangeAspect="1" noMove="1" noResize="1" noEditPoints="1" noAdjustHandles="1" noChangeArrowheads="1" noChangeShapeType="1" noTextEdit="1"/>
              </p:cNvSpPr>
              <p:nvPr/>
            </p:nvSpPr>
            <p:spPr>
              <a:xfrm>
                <a:off x="7143321" y="1645106"/>
                <a:ext cx="2763825" cy="1331134"/>
              </a:xfrm>
              <a:prstGeom prst="rect">
                <a:avLst/>
              </a:prstGeom>
              <a:blipFill>
                <a:blip r:embed="rId3"/>
                <a:stretch>
                  <a:fillRect l="-662" t="-917"/>
                </a:stretch>
              </a:blipFill>
            </p:spPr>
            <p:txBody>
              <a:bodyPr/>
              <a:lstStyle/>
              <a:p>
                <a:r>
                  <a:rPr lang="en-US">
                    <a:noFill/>
                  </a:rPr>
                  <a:t> </a:t>
                </a:r>
              </a:p>
            </p:txBody>
          </p:sp>
        </mc:Fallback>
      </mc:AlternateContent>
    </p:spTree>
    <p:extLst>
      <p:ext uri="{BB962C8B-B14F-4D97-AF65-F5344CB8AC3E}">
        <p14:creationId xmlns:p14="http://schemas.microsoft.com/office/powerpoint/2010/main" val="800161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637A09-07DB-46C3-57C1-9810203F4F3A}"/>
              </a:ext>
            </a:extLst>
          </p:cNvPr>
          <p:cNvPicPr>
            <a:picLocks noChangeAspect="1"/>
          </p:cNvPicPr>
          <p:nvPr/>
        </p:nvPicPr>
        <p:blipFill rotWithShape="1">
          <a:blip r:embed="rId2">
            <a:extLst>
              <a:ext uri="{28A0092B-C50C-407E-A947-70E740481C1C}">
                <a14:useLocalDpi xmlns:a14="http://schemas.microsoft.com/office/drawing/2010/main" val="0"/>
              </a:ext>
            </a:extLst>
          </a:blip>
          <a:srcRect l="20371" t="15754" r="4093" b="71014"/>
          <a:stretch/>
        </p:blipFill>
        <p:spPr>
          <a:xfrm>
            <a:off x="600191" y="3509619"/>
            <a:ext cx="7999446" cy="3034275"/>
          </a:xfrm>
          <a:prstGeom prst="rect">
            <a:avLst/>
          </a:prstGeom>
        </p:spPr>
      </p:pic>
      <p:pic>
        <p:nvPicPr>
          <p:cNvPr id="7" name="図 6">
            <a:extLst>
              <a:ext uri="{FF2B5EF4-FFF2-40B4-BE49-F238E27FC236}">
                <a16:creationId xmlns:a16="http://schemas.microsoft.com/office/drawing/2014/main" id="{96D30DE1-A837-F2AE-B908-126A19659928}"/>
              </a:ext>
            </a:extLst>
          </p:cNvPr>
          <p:cNvPicPr>
            <a:picLocks noChangeAspect="1"/>
          </p:cNvPicPr>
          <p:nvPr/>
        </p:nvPicPr>
        <p:blipFill rotWithShape="1">
          <a:blip r:embed="rId3">
            <a:extLst>
              <a:ext uri="{28A0092B-C50C-407E-A947-70E740481C1C}">
                <a14:useLocalDpi xmlns:a14="http://schemas.microsoft.com/office/drawing/2010/main" val="0"/>
              </a:ext>
            </a:extLst>
          </a:blip>
          <a:srcRect l="13707" t="39961" r="40468" b="58572"/>
          <a:stretch/>
        </p:blipFill>
        <p:spPr>
          <a:xfrm>
            <a:off x="1845838" y="1931688"/>
            <a:ext cx="7555869" cy="523933"/>
          </a:xfrm>
          <a:prstGeom prst="rect">
            <a:avLst/>
          </a:prstGeom>
        </p:spPr>
      </p:pic>
      <p:sp>
        <p:nvSpPr>
          <p:cNvPr id="8" name="テキスト ボックス 7">
            <a:extLst>
              <a:ext uri="{FF2B5EF4-FFF2-40B4-BE49-F238E27FC236}">
                <a16:creationId xmlns:a16="http://schemas.microsoft.com/office/drawing/2014/main" id="{6574938E-C207-C3C9-E718-844A42BADE3E}"/>
              </a:ext>
            </a:extLst>
          </p:cNvPr>
          <p:cNvSpPr txBox="1"/>
          <p:nvPr/>
        </p:nvSpPr>
        <p:spPr>
          <a:xfrm>
            <a:off x="357809" y="454360"/>
            <a:ext cx="11239736" cy="1477328"/>
          </a:xfrm>
          <a:prstGeom prst="rect">
            <a:avLst/>
          </a:prstGeom>
          <a:noFill/>
        </p:spPr>
        <p:txBody>
          <a:bodyPr wrap="square" rtlCol="0">
            <a:spAutoFit/>
          </a:bodyPr>
          <a:lstStyle/>
          <a:p>
            <a:r>
              <a:rPr kumimoji="1" lang="ja-JP" altLang="en-US" dirty="0"/>
              <a:t>問</a:t>
            </a:r>
            <a:r>
              <a:rPr kumimoji="1" lang="en-US" altLang="ja-JP" dirty="0"/>
              <a:t>5</a:t>
            </a:r>
          </a:p>
          <a:p>
            <a:r>
              <a:rPr lang="ja-JP" altLang="en-US" dirty="0"/>
              <a:t>　図表</a:t>
            </a:r>
            <a:r>
              <a:rPr lang="en-US" altLang="ja-JP" dirty="0"/>
              <a:t>4</a:t>
            </a:r>
            <a:r>
              <a:rPr lang="ja-JP" altLang="en-US" dirty="0"/>
              <a:t>に示された期待リターンの予測値は、ファンドＡよりも、ファンドＢ、Ｃの方が高い。一方、ファンドＢ、Ｃへの最適配分比率はファンドＡよりも低くなる。その理由を説明しなさい。</a:t>
            </a:r>
            <a:endParaRPr lang="en-US" altLang="ja-JP" dirty="0"/>
          </a:p>
          <a:p>
            <a:r>
              <a:rPr kumimoji="1" lang="ja-JP" altLang="en-US" dirty="0"/>
              <a:t>　なお、ファンド</a:t>
            </a:r>
            <a:r>
              <a:rPr kumimoji="1" lang="en-US" altLang="ja-JP" dirty="0" err="1"/>
              <a:t>i</a:t>
            </a:r>
            <a:r>
              <a:rPr kumimoji="1" lang="en-US" altLang="ja-JP" dirty="0"/>
              <a:t>(</a:t>
            </a:r>
            <a:r>
              <a:rPr kumimoji="1" lang="en-US" altLang="ja-JP" dirty="0" err="1"/>
              <a:t>i</a:t>
            </a:r>
            <a:r>
              <a:rPr kumimoji="1" lang="en-US" altLang="ja-JP" dirty="0"/>
              <a:t>=</a:t>
            </a:r>
            <a:r>
              <a:rPr kumimoji="1" lang="ja-JP" altLang="en-US" dirty="0"/>
              <a:t>Ａ</a:t>
            </a:r>
            <a:r>
              <a:rPr kumimoji="1" lang="en-US" altLang="ja-JP" dirty="0"/>
              <a:t>,B,C,D)</a:t>
            </a:r>
            <a:r>
              <a:rPr kumimoji="1" lang="ja-JP" altLang="en-US" dirty="0"/>
              <a:t>に対する配分比率だけを微小な幅</a:t>
            </a:r>
            <a:r>
              <a:rPr kumimoji="1" lang="en-US" altLang="ja-JP" dirty="0" err="1"/>
              <a:t>Δx</a:t>
            </a:r>
            <a:r>
              <a:rPr kumimoji="1" lang="en-US" altLang="ja-JP" sz="1050" dirty="0" err="1"/>
              <a:t>i</a:t>
            </a:r>
            <a:r>
              <a:rPr kumimoji="1" lang="ja-JP" altLang="en-US" dirty="0"/>
              <a:t>だけ上昇させたときの効用関数</a:t>
            </a:r>
            <a:r>
              <a:rPr kumimoji="1" lang="en-US" altLang="ja-JP" dirty="0"/>
              <a:t>U(R</a:t>
            </a:r>
            <a:r>
              <a:rPr kumimoji="1" lang="en-US" altLang="ja-JP" sz="900" dirty="0"/>
              <a:t>Z</a:t>
            </a:r>
            <a:r>
              <a:rPr kumimoji="1" lang="en-US" altLang="ja-JP" dirty="0"/>
              <a:t>)</a:t>
            </a:r>
            <a:r>
              <a:rPr kumimoji="1" lang="ja-JP" altLang="en-US" dirty="0"/>
              <a:t>の上昇幅</a:t>
            </a:r>
            <a:r>
              <a:rPr kumimoji="1" lang="en-US" altLang="ja-JP" dirty="0" err="1"/>
              <a:t>ΔU</a:t>
            </a:r>
            <a:r>
              <a:rPr kumimoji="1" lang="en-US" altLang="ja-JP" sz="1200" dirty="0" err="1"/>
              <a:t>i</a:t>
            </a:r>
            <a:r>
              <a:rPr kumimoji="1" lang="ja-JP" altLang="en-US" dirty="0"/>
              <a:t>は、近似的に次の式となることを踏まえて答えること。</a:t>
            </a:r>
            <a:endParaRPr kumimoji="1" lang="en-US" altLang="ja-JP" sz="900" dirty="0"/>
          </a:p>
        </p:txBody>
      </p:sp>
      <p:sp>
        <p:nvSpPr>
          <p:cNvPr id="2" name="テキスト ボックス 1">
            <a:extLst>
              <a:ext uri="{FF2B5EF4-FFF2-40B4-BE49-F238E27FC236}">
                <a16:creationId xmlns:a16="http://schemas.microsoft.com/office/drawing/2014/main" id="{71F9FC4D-2877-8AD5-E6AA-5216C38FA88E}"/>
              </a:ext>
            </a:extLst>
          </p:cNvPr>
          <p:cNvSpPr txBox="1"/>
          <p:nvPr/>
        </p:nvSpPr>
        <p:spPr>
          <a:xfrm>
            <a:off x="520168" y="2797954"/>
            <a:ext cx="10983751" cy="369332"/>
          </a:xfrm>
          <a:prstGeom prst="rect">
            <a:avLst/>
          </a:prstGeom>
          <a:noFill/>
        </p:spPr>
        <p:txBody>
          <a:bodyPr wrap="square" rtlCol="0">
            <a:spAutoFit/>
          </a:bodyPr>
          <a:lstStyle/>
          <a:p>
            <a:r>
              <a:rPr kumimoji="1" lang="ja-JP" altLang="en-US" u="sng" dirty="0"/>
              <a:t>効用関数を最大化する配分を計算すると、</a:t>
            </a:r>
            <a:r>
              <a:rPr lang="en-US" altLang="ja-JP" u="sng" dirty="0"/>
              <a:t>A</a:t>
            </a:r>
            <a:r>
              <a:rPr lang="ja-JP" altLang="en-US" u="sng" dirty="0"/>
              <a:t>が</a:t>
            </a:r>
            <a:r>
              <a:rPr lang="en-US" altLang="ja-JP" u="sng" dirty="0"/>
              <a:t>22.2</a:t>
            </a:r>
            <a:r>
              <a:rPr lang="ja-JP" altLang="en-US" u="sng" dirty="0"/>
              <a:t>％、</a:t>
            </a:r>
            <a:r>
              <a:rPr lang="en-US" altLang="ja-JP" u="sng" dirty="0"/>
              <a:t>B</a:t>
            </a:r>
            <a:r>
              <a:rPr lang="ja-JP" altLang="en-US" u="sng" dirty="0"/>
              <a:t>が</a:t>
            </a:r>
            <a:r>
              <a:rPr lang="en-US" altLang="ja-JP" u="sng" dirty="0"/>
              <a:t>16.2</a:t>
            </a:r>
            <a:r>
              <a:rPr lang="ja-JP" altLang="en-US" u="sng" dirty="0"/>
              <a:t>％、</a:t>
            </a:r>
            <a:r>
              <a:rPr lang="en-US" altLang="ja-JP" u="sng" dirty="0"/>
              <a:t>C</a:t>
            </a:r>
            <a:r>
              <a:rPr lang="ja-JP" altLang="en-US" u="sng" dirty="0"/>
              <a:t>が</a:t>
            </a:r>
            <a:r>
              <a:rPr lang="en-US" altLang="ja-JP" u="sng" dirty="0"/>
              <a:t>15.0</a:t>
            </a:r>
            <a:r>
              <a:rPr lang="ja-JP" altLang="en-US" u="sng" dirty="0"/>
              <a:t>％、</a:t>
            </a:r>
            <a:r>
              <a:rPr lang="en-US" altLang="ja-JP" u="sng" dirty="0"/>
              <a:t>D</a:t>
            </a:r>
            <a:r>
              <a:rPr lang="ja-JP" altLang="en-US" u="sng" dirty="0"/>
              <a:t>が</a:t>
            </a:r>
            <a:r>
              <a:rPr lang="en-US" altLang="ja-JP" u="sng" dirty="0"/>
              <a:t>46.6</a:t>
            </a:r>
            <a:r>
              <a:rPr lang="ja-JP" altLang="en-US" u="sng" dirty="0"/>
              <a:t>％となる。</a:t>
            </a:r>
            <a:endParaRPr lang="en-US" altLang="ja-JP" u="sng" dirty="0"/>
          </a:p>
        </p:txBody>
      </p:sp>
    </p:spTree>
    <p:extLst>
      <p:ext uri="{BB962C8B-B14F-4D97-AF65-F5344CB8AC3E}">
        <p14:creationId xmlns:p14="http://schemas.microsoft.com/office/powerpoint/2010/main" val="3108380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6D30DE1-A837-F2AE-B908-126A19659928}"/>
              </a:ext>
            </a:extLst>
          </p:cNvPr>
          <p:cNvPicPr>
            <a:picLocks noChangeAspect="1"/>
          </p:cNvPicPr>
          <p:nvPr/>
        </p:nvPicPr>
        <p:blipFill rotWithShape="1">
          <a:blip r:embed="rId2">
            <a:extLst>
              <a:ext uri="{28A0092B-C50C-407E-A947-70E740481C1C}">
                <a14:useLocalDpi xmlns:a14="http://schemas.microsoft.com/office/drawing/2010/main" val="0"/>
              </a:ext>
            </a:extLst>
          </a:blip>
          <a:srcRect l="13707" t="39961" r="40468" b="58572"/>
          <a:stretch/>
        </p:blipFill>
        <p:spPr>
          <a:xfrm>
            <a:off x="619065" y="305273"/>
            <a:ext cx="7555869" cy="523933"/>
          </a:xfrm>
          <a:prstGeom prst="rect">
            <a:avLst/>
          </a:prstGeom>
        </p:spPr>
      </p:pic>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D7F58333-66EF-2E84-98F8-FA4FD028A94A}"/>
                  </a:ext>
                </a:extLst>
              </p:cNvPr>
              <p:cNvSpPr txBox="1"/>
              <p:nvPr/>
            </p:nvSpPr>
            <p:spPr>
              <a:xfrm>
                <a:off x="187424" y="1145149"/>
                <a:ext cx="11447985" cy="5681042"/>
              </a:xfrm>
              <a:prstGeom prst="rect">
                <a:avLst/>
              </a:prstGeom>
              <a:noFill/>
            </p:spPr>
            <p:txBody>
              <a:bodyPr wrap="square" rtlCol="0">
                <a:spAutoFit/>
              </a:bodyPr>
              <a:lstStyle/>
              <a:p>
                <a:r>
                  <a:rPr kumimoji="1" lang="ja-JP" altLang="en-US" dirty="0"/>
                  <a:t>上の効用関数の上昇幅の式の右辺を見てみると、</a:t>
                </a:r>
                <a:endParaRPr kumimoji="1" lang="en-US" altLang="ja-JP" dirty="0"/>
              </a:p>
              <a:p>
                <a:endParaRPr lang="en-US" altLang="ja-JP" dirty="0"/>
              </a:p>
              <a:p>
                <a:r>
                  <a:rPr kumimoji="1" lang="ja-JP" altLang="en-US" dirty="0"/>
                  <a:t>　　　　　　　</a:t>
                </a:r>
                <a:r>
                  <a:rPr lang="en-US" altLang="ja-JP" dirty="0"/>
                  <a:t>…</a:t>
                </a:r>
                <a:r>
                  <a:rPr kumimoji="1" lang="ja-JP" altLang="en-US" dirty="0"/>
                  <a:t>①　というプラスの部分と、　　　　　　　　　　　　　　　　　　　　　　</a:t>
                </a:r>
                <a:r>
                  <a:rPr kumimoji="1" lang="en-US" altLang="ja-JP" dirty="0"/>
                  <a:t>…</a:t>
                </a:r>
                <a:r>
                  <a:rPr kumimoji="1" lang="ja-JP" altLang="en-US" dirty="0"/>
                  <a:t>②という</a:t>
                </a:r>
                <a:endParaRPr kumimoji="1" lang="en-US" altLang="ja-JP" dirty="0"/>
              </a:p>
              <a:p>
                <a:endParaRPr lang="en-US" altLang="ja-JP" dirty="0"/>
              </a:p>
              <a:p>
                <a:r>
                  <a:rPr kumimoji="1" lang="ja-JP" altLang="en-US" dirty="0"/>
                  <a:t>マイナスの部分に分けることができると考えた。</a:t>
                </a:r>
                <a:endParaRPr kumimoji="1" lang="en-US" altLang="ja-JP" dirty="0"/>
              </a:p>
              <a:p>
                <a:endParaRPr lang="en-US" altLang="ja-JP" dirty="0"/>
              </a:p>
              <a:p>
                <a:r>
                  <a:rPr lang="ja-JP" altLang="en-US" dirty="0"/>
                  <a:t>　仮にファンド</a:t>
                </a:r>
                <a:r>
                  <a:rPr lang="en-US" altLang="ja-JP" dirty="0"/>
                  <a:t>A</a:t>
                </a:r>
                <a:r>
                  <a:rPr lang="ja-JP" altLang="en-US" dirty="0"/>
                  <a:t>の配分比率を微小な幅上昇させるとする。その時の②（マイナスの項）を詳しくみてみると、ファンド</a:t>
                </a:r>
                <a:r>
                  <a:rPr lang="en-US" altLang="ja-JP" dirty="0"/>
                  <a:t>A</a:t>
                </a:r>
                <a:r>
                  <a:rPr lang="ja-JP" altLang="en-US" dirty="0"/>
                  <a:t>の分散</a:t>
                </a:r>
                <a14:m>
                  <m:oMath xmlns:m="http://schemas.openxmlformats.org/officeDocument/2006/math">
                    <m:sSubSup>
                      <m:sSubSupPr>
                        <m:ctrlPr>
                          <a:rPr lang="ja-JP" altLang="en-US" i="1" smtClean="0">
                            <a:solidFill>
                              <a:srgbClr val="836967"/>
                            </a:solidFill>
                            <a:latin typeface="Cambria Math" panose="02040503050406030204" pitchFamily="18" charset="0"/>
                          </a:rPr>
                        </m:ctrlPr>
                      </m:sSubSupPr>
                      <m:e>
                        <m:r>
                          <a:rPr lang="ja-JP" altLang="en-US" i="1" smtClean="0">
                            <a:latin typeface="Cambria Math" panose="02040503050406030204" pitchFamily="18" charset="0"/>
                          </a:rPr>
                          <m:t>𝜎</m:t>
                        </m:r>
                      </m:e>
                      <m:sub>
                        <m:r>
                          <a:rPr lang="ja-JP" altLang="en-US" i="1" smtClean="0">
                            <a:latin typeface="Cambria Math" panose="02040503050406030204" pitchFamily="18" charset="0"/>
                          </a:rPr>
                          <m:t>𝑖</m:t>
                        </m:r>
                      </m:sub>
                      <m:sup>
                        <m:r>
                          <a:rPr lang="ja-JP" altLang="en-US" i="1" smtClean="0">
                            <a:latin typeface="Cambria Math" panose="02040503050406030204" pitchFamily="18" charset="0"/>
                          </a:rPr>
                          <m:t>2</m:t>
                        </m:r>
                      </m:sup>
                    </m:sSubSup>
                  </m:oMath>
                </a14:m>
                <a:r>
                  <a:rPr lang="ja-JP" altLang="en-US" dirty="0"/>
                  <a:t>や、他のファンドとの相関係数</a:t>
                </a:r>
                <a14:m>
                  <m:oMath xmlns:m="http://schemas.openxmlformats.org/officeDocument/2006/math">
                    <m:sSub>
                      <m:sSubPr>
                        <m:ctrlPr>
                          <a:rPr lang="ja-JP" altLang="en-US" i="1" smtClean="0">
                            <a:solidFill>
                              <a:srgbClr val="836967"/>
                            </a:solidFill>
                            <a:latin typeface="Cambria Math" panose="02040503050406030204" pitchFamily="18" charset="0"/>
                          </a:rPr>
                        </m:ctrlPr>
                      </m:sSubPr>
                      <m:e>
                        <m:r>
                          <a:rPr lang="ja-JP" altLang="en-US" i="1" smtClean="0">
                            <a:latin typeface="Cambria Math" panose="02040503050406030204" pitchFamily="18" charset="0"/>
                          </a:rPr>
                          <m:t>𝜌</m:t>
                        </m:r>
                      </m:e>
                      <m:sub>
                        <m:r>
                          <a:rPr lang="ja-JP" altLang="en-US" i="1" smtClean="0">
                            <a:latin typeface="Cambria Math" panose="02040503050406030204" pitchFamily="18" charset="0"/>
                          </a:rPr>
                          <m:t>𝑖𝑗</m:t>
                        </m:r>
                      </m:sub>
                    </m:sSub>
                    <m:sSub>
                      <m:sSubPr>
                        <m:ctrlPr>
                          <a:rPr lang="en-US" altLang="ja-JP" i="1" dirty="0" smtClean="0">
                            <a:solidFill>
                              <a:srgbClr val="836967"/>
                            </a:solidFill>
                            <a:latin typeface="Cambria Math" panose="02040503050406030204" pitchFamily="18" charset="0"/>
                          </a:rPr>
                        </m:ctrlPr>
                      </m:sSubPr>
                      <m:e>
                        <m:r>
                          <a:rPr lang="ja-JP" altLang="en-US" i="1" dirty="0">
                            <a:solidFill>
                              <a:srgbClr val="836967"/>
                            </a:solidFill>
                            <a:latin typeface="Cambria Math" panose="02040503050406030204" pitchFamily="18" charset="0"/>
                          </a:rPr>
                          <m:t>　</m:t>
                        </m:r>
                        <m:r>
                          <a:rPr lang="en-US" altLang="ja-JP" i="1" dirty="0" smtClean="0">
                            <a:latin typeface="Cambria Math" panose="02040503050406030204" pitchFamily="18" charset="0"/>
                          </a:rPr>
                          <m:t>𝜌</m:t>
                        </m:r>
                      </m:e>
                      <m:sub>
                        <m:r>
                          <a:rPr lang="en-US" altLang="ja-JP" i="1" dirty="0" smtClean="0">
                            <a:latin typeface="Cambria Math" panose="02040503050406030204" pitchFamily="18" charset="0"/>
                          </a:rPr>
                          <m:t>𝑖𝑘</m:t>
                        </m:r>
                      </m:sub>
                    </m:sSub>
                    <m:sSub>
                      <m:sSubPr>
                        <m:ctrlPr>
                          <a:rPr lang="en-US" altLang="ja-JP" i="1" dirty="0" smtClean="0">
                            <a:solidFill>
                              <a:srgbClr val="836967"/>
                            </a:solidFill>
                            <a:latin typeface="Cambria Math" panose="02040503050406030204" pitchFamily="18" charset="0"/>
                          </a:rPr>
                        </m:ctrlPr>
                      </m:sSubPr>
                      <m:e>
                        <m:r>
                          <a:rPr lang="ja-JP" altLang="en-US" i="1" dirty="0">
                            <a:solidFill>
                              <a:srgbClr val="836967"/>
                            </a:solidFill>
                            <a:latin typeface="Cambria Math" panose="02040503050406030204" pitchFamily="18" charset="0"/>
                          </a:rPr>
                          <m:t>　</m:t>
                        </m:r>
                        <m:r>
                          <a:rPr lang="en-US" altLang="ja-JP" i="1" dirty="0" smtClean="0">
                            <a:latin typeface="Cambria Math" panose="02040503050406030204" pitchFamily="18" charset="0"/>
                          </a:rPr>
                          <m:t>𝜌</m:t>
                        </m:r>
                      </m:e>
                      <m:sub>
                        <m:r>
                          <a:rPr lang="en-US" altLang="ja-JP" i="1" dirty="0" smtClean="0">
                            <a:latin typeface="Cambria Math" panose="02040503050406030204" pitchFamily="18" charset="0"/>
                          </a:rPr>
                          <m:t>𝑖𝑙</m:t>
                        </m:r>
                      </m:sub>
                    </m:sSub>
                  </m:oMath>
                </a14:m>
                <a:r>
                  <a:rPr lang="ja-JP" altLang="en-US" dirty="0"/>
                  <a:t>が含まれている。</a:t>
                </a:r>
                <a:endParaRPr lang="en-US" altLang="ja-JP" dirty="0"/>
              </a:p>
              <a:p>
                <a:r>
                  <a:rPr lang="ja-JP" altLang="en-US" dirty="0"/>
                  <a:t>　そのため、直感的に、これらの数値（分散や相関係数）が大きければ、②が大きくなり、マイナスの要素が</a:t>
                </a:r>
                <a:endParaRPr lang="en-US" altLang="ja-JP" dirty="0"/>
              </a:p>
              <a:p>
                <a:r>
                  <a:rPr lang="ja-JP" altLang="en-US" dirty="0"/>
                  <a:t>大きくなって、効用関数の上昇幅は小さくなると考えることができる。</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t>　　　</a:t>
                </a:r>
                <a:r>
                  <a:rPr lang="en-US" altLang="ja-JP" dirty="0"/>
                  <a:t>A</a:t>
                </a:r>
                <a:r>
                  <a:rPr lang="ja-JP" altLang="en-US" dirty="0"/>
                  <a:t>の分散　　　　　　　</a:t>
                </a:r>
                <a:r>
                  <a:rPr lang="en-US" altLang="ja-JP" dirty="0"/>
                  <a:t>A</a:t>
                </a:r>
                <a:r>
                  <a:rPr lang="ja-JP" altLang="en-US" dirty="0"/>
                  <a:t>の他の各ファンドとの相関係数　</a:t>
                </a:r>
                <a:endParaRPr lang="en-US" altLang="ja-JP" dirty="0"/>
              </a:p>
              <a:p>
                <a:endParaRPr lang="en-US" altLang="ja-JP" dirty="0"/>
              </a:p>
              <a:p>
                <a:endParaRPr lang="en-US" altLang="ja-JP" dirty="0"/>
              </a:p>
              <a:p>
                <a:endParaRPr lang="en-US" altLang="ja-JP" dirty="0"/>
              </a:p>
              <a:p>
                <a:endParaRPr lang="en-US" altLang="ja-JP" dirty="0"/>
              </a:p>
            </p:txBody>
          </p:sp>
        </mc:Choice>
        <mc:Fallback xmlns="">
          <p:sp>
            <p:nvSpPr>
              <p:cNvPr id="2" name="テキスト ボックス 1">
                <a:extLst>
                  <a:ext uri="{FF2B5EF4-FFF2-40B4-BE49-F238E27FC236}">
                    <a16:creationId xmlns:a16="http://schemas.microsoft.com/office/drawing/2014/main" id="{D7F58333-66EF-2E84-98F8-FA4FD028A94A}"/>
                  </a:ext>
                </a:extLst>
              </p:cNvPr>
              <p:cNvSpPr txBox="1">
                <a:spLocks noRot="1" noChangeAspect="1" noMove="1" noResize="1" noEditPoints="1" noAdjustHandles="1" noChangeArrowheads="1" noChangeShapeType="1" noTextEdit="1"/>
              </p:cNvSpPr>
              <p:nvPr/>
            </p:nvSpPr>
            <p:spPr>
              <a:xfrm>
                <a:off x="187424" y="1145149"/>
                <a:ext cx="11447985" cy="5681042"/>
              </a:xfrm>
              <a:prstGeom prst="rect">
                <a:avLst/>
              </a:prstGeom>
              <a:blipFill>
                <a:blip r:embed="rId3"/>
                <a:stretch>
                  <a:fillRect l="-479" t="-644" r="-1118"/>
                </a:stretch>
              </a:blipFill>
            </p:spPr>
            <p:txBody>
              <a:bodyPr/>
              <a:lstStyle/>
              <a:p>
                <a:r>
                  <a:rPr lang="en-US">
                    <a:noFill/>
                  </a:rPr>
                  <a:t> </a:t>
                </a:r>
              </a:p>
            </p:txBody>
          </p:sp>
        </mc:Fallback>
      </mc:AlternateContent>
      <p:pic>
        <p:nvPicPr>
          <p:cNvPr id="3" name="図 2">
            <a:extLst>
              <a:ext uri="{FF2B5EF4-FFF2-40B4-BE49-F238E27FC236}">
                <a16:creationId xmlns:a16="http://schemas.microsoft.com/office/drawing/2014/main" id="{F3E615E0-A7B5-F4C3-64B6-D770B55D8E11}"/>
              </a:ext>
            </a:extLst>
          </p:cNvPr>
          <p:cNvPicPr>
            <a:picLocks noChangeAspect="1"/>
          </p:cNvPicPr>
          <p:nvPr/>
        </p:nvPicPr>
        <p:blipFill rotWithShape="1">
          <a:blip r:embed="rId4"/>
          <a:srcRect l="11257" t="1" r="78082" b="4272"/>
          <a:stretch/>
        </p:blipFill>
        <p:spPr>
          <a:xfrm>
            <a:off x="556591" y="1590935"/>
            <a:ext cx="812170" cy="506203"/>
          </a:xfrm>
          <a:prstGeom prst="rect">
            <a:avLst/>
          </a:prstGeom>
        </p:spPr>
      </p:pic>
      <p:pic>
        <p:nvPicPr>
          <p:cNvPr id="4" name="図 3">
            <a:extLst>
              <a:ext uri="{FF2B5EF4-FFF2-40B4-BE49-F238E27FC236}">
                <a16:creationId xmlns:a16="http://schemas.microsoft.com/office/drawing/2014/main" id="{94B0264E-EC00-5721-96AF-91A137A7CDBD}"/>
              </a:ext>
            </a:extLst>
          </p:cNvPr>
          <p:cNvPicPr>
            <a:picLocks noChangeAspect="1"/>
          </p:cNvPicPr>
          <p:nvPr/>
        </p:nvPicPr>
        <p:blipFill rotWithShape="1">
          <a:blip r:embed="rId4"/>
          <a:srcRect l="21794" r="1584" b="5969"/>
          <a:stretch/>
        </p:blipFill>
        <p:spPr>
          <a:xfrm>
            <a:off x="4844617" y="1568621"/>
            <a:ext cx="5321694" cy="453282"/>
          </a:xfrm>
          <a:prstGeom prst="rect">
            <a:avLst/>
          </a:prstGeom>
        </p:spPr>
      </p:pic>
      <p:pic>
        <p:nvPicPr>
          <p:cNvPr id="6" name="図 5">
            <a:extLst>
              <a:ext uri="{FF2B5EF4-FFF2-40B4-BE49-F238E27FC236}">
                <a16:creationId xmlns:a16="http://schemas.microsoft.com/office/drawing/2014/main" id="{DCDAA8CD-5C83-316B-311A-D97328136426}"/>
              </a:ext>
            </a:extLst>
          </p:cNvPr>
          <p:cNvPicPr>
            <a:picLocks noChangeAspect="1"/>
          </p:cNvPicPr>
          <p:nvPr/>
        </p:nvPicPr>
        <p:blipFill rotWithShape="1">
          <a:blip r:embed="rId4"/>
          <a:srcRect l="87870" r="2086" b="5296"/>
          <a:stretch/>
        </p:blipFill>
        <p:spPr>
          <a:xfrm>
            <a:off x="1328058" y="1590934"/>
            <a:ext cx="738335" cy="506204"/>
          </a:xfrm>
          <a:prstGeom prst="rect">
            <a:avLst/>
          </a:prstGeom>
        </p:spPr>
      </p:pic>
      <p:pic>
        <p:nvPicPr>
          <p:cNvPr id="11" name="図 10">
            <a:extLst>
              <a:ext uri="{FF2B5EF4-FFF2-40B4-BE49-F238E27FC236}">
                <a16:creationId xmlns:a16="http://schemas.microsoft.com/office/drawing/2014/main" id="{1AE9F149-5AE5-DE1A-5B85-AD8BED39D152}"/>
              </a:ext>
            </a:extLst>
          </p:cNvPr>
          <p:cNvPicPr>
            <a:picLocks noChangeAspect="1"/>
          </p:cNvPicPr>
          <p:nvPr/>
        </p:nvPicPr>
        <p:blipFill>
          <a:blip r:embed="rId5"/>
          <a:stretch>
            <a:fillRect/>
          </a:stretch>
        </p:blipFill>
        <p:spPr>
          <a:xfrm>
            <a:off x="619065" y="4248110"/>
            <a:ext cx="4993057" cy="548688"/>
          </a:xfrm>
          <a:prstGeom prst="rect">
            <a:avLst/>
          </a:prstGeom>
        </p:spPr>
      </p:pic>
      <p:sp>
        <p:nvSpPr>
          <p:cNvPr id="12" name="正方形/長方形 11">
            <a:extLst>
              <a:ext uri="{FF2B5EF4-FFF2-40B4-BE49-F238E27FC236}">
                <a16:creationId xmlns:a16="http://schemas.microsoft.com/office/drawing/2014/main" id="{8CD7006D-BF4B-27BB-3669-9FEF481A568A}"/>
              </a:ext>
            </a:extLst>
          </p:cNvPr>
          <p:cNvSpPr/>
          <p:nvPr/>
        </p:nvSpPr>
        <p:spPr>
          <a:xfrm>
            <a:off x="1379174" y="4392669"/>
            <a:ext cx="318052" cy="391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41E9F54-4AB7-3912-BB86-B4287FAC135E}"/>
              </a:ext>
            </a:extLst>
          </p:cNvPr>
          <p:cNvSpPr/>
          <p:nvPr/>
        </p:nvSpPr>
        <p:spPr>
          <a:xfrm>
            <a:off x="2696817" y="4410781"/>
            <a:ext cx="318052" cy="391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8BD8EB8-443F-C6F7-2CB1-EF1A121C730D}"/>
              </a:ext>
            </a:extLst>
          </p:cNvPr>
          <p:cNvSpPr/>
          <p:nvPr/>
        </p:nvSpPr>
        <p:spPr>
          <a:xfrm>
            <a:off x="3995443" y="4410781"/>
            <a:ext cx="318052" cy="391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A560D93-5407-E007-8B64-C1E79D459C2D}"/>
              </a:ext>
            </a:extLst>
          </p:cNvPr>
          <p:cNvSpPr/>
          <p:nvPr/>
        </p:nvSpPr>
        <p:spPr>
          <a:xfrm>
            <a:off x="5206210" y="4392669"/>
            <a:ext cx="318052" cy="391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22989A7D-D0CD-A3F4-049F-7F98DA24AB83}"/>
              </a:ext>
            </a:extLst>
          </p:cNvPr>
          <p:cNvCxnSpPr>
            <a:stCxn id="12" idx="2"/>
          </p:cNvCxnSpPr>
          <p:nvPr/>
        </p:nvCxnSpPr>
        <p:spPr>
          <a:xfrm>
            <a:off x="1538200" y="4784555"/>
            <a:ext cx="0" cy="482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478FC1E-5775-6E90-954A-D67444B0084C}"/>
              </a:ext>
            </a:extLst>
          </p:cNvPr>
          <p:cNvCxnSpPr>
            <a:cxnSpLocks/>
          </p:cNvCxnSpPr>
          <p:nvPr/>
        </p:nvCxnSpPr>
        <p:spPr>
          <a:xfrm>
            <a:off x="2893708" y="4784555"/>
            <a:ext cx="854764" cy="435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214EEB6-FBF1-C621-FBD7-9CCD00B8721F}"/>
              </a:ext>
            </a:extLst>
          </p:cNvPr>
          <p:cNvCxnSpPr/>
          <p:nvPr/>
        </p:nvCxnSpPr>
        <p:spPr>
          <a:xfrm>
            <a:off x="4154469" y="4803457"/>
            <a:ext cx="0" cy="482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F2AF061-D3A7-8E4E-2F61-1050DB595C00}"/>
              </a:ext>
            </a:extLst>
          </p:cNvPr>
          <p:cNvCxnSpPr>
            <a:cxnSpLocks/>
          </p:cNvCxnSpPr>
          <p:nvPr/>
        </p:nvCxnSpPr>
        <p:spPr>
          <a:xfrm flipH="1">
            <a:off x="4554831" y="4737746"/>
            <a:ext cx="810405" cy="5293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82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94CE78E-C5AA-B536-89F5-CF499578394C}"/>
              </a:ext>
            </a:extLst>
          </p:cNvPr>
          <p:cNvPicPr>
            <a:picLocks noChangeAspect="1"/>
          </p:cNvPicPr>
          <p:nvPr/>
        </p:nvPicPr>
        <p:blipFill>
          <a:blip r:embed="rId2"/>
          <a:stretch>
            <a:fillRect/>
          </a:stretch>
        </p:blipFill>
        <p:spPr>
          <a:xfrm>
            <a:off x="6037312" y="407833"/>
            <a:ext cx="6154688" cy="2329688"/>
          </a:xfrm>
          <a:prstGeom prst="rect">
            <a:avLst/>
          </a:prstGeom>
        </p:spPr>
      </p:pic>
      <p:sp>
        <p:nvSpPr>
          <p:cNvPr id="7" name="テキスト ボックス 6">
            <a:extLst>
              <a:ext uri="{FF2B5EF4-FFF2-40B4-BE49-F238E27FC236}">
                <a16:creationId xmlns:a16="http://schemas.microsoft.com/office/drawing/2014/main" id="{9C0AF7C0-AFBC-8248-F778-23A82054A163}"/>
              </a:ext>
            </a:extLst>
          </p:cNvPr>
          <p:cNvSpPr txBox="1"/>
          <p:nvPr/>
        </p:nvSpPr>
        <p:spPr>
          <a:xfrm>
            <a:off x="289655" y="522514"/>
            <a:ext cx="5455834" cy="2031325"/>
          </a:xfrm>
          <a:prstGeom prst="rect">
            <a:avLst/>
          </a:prstGeom>
          <a:noFill/>
        </p:spPr>
        <p:txBody>
          <a:bodyPr wrap="square" rtlCol="0">
            <a:spAutoFit/>
          </a:bodyPr>
          <a:lstStyle/>
          <a:p>
            <a:r>
              <a:rPr kumimoji="1" lang="ja-JP" altLang="en-US" dirty="0"/>
              <a:t>ファンド</a:t>
            </a:r>
            <a:r>
              <a:rPr kumimoji="1" lang="en-US" altLang="ja-JP" dirty="0"/>
              <a:t>A</a:t>
            </a:r>
            <a:r>
              <a:rPr kumimoji="1" lang="ja-JP" altLang="en-US" dirty="0"/>
              <a:t>は、ファンド</a:t>
            </a:r>
            <a:r>
              <a:rPr kumimoji="1" lang="en-US" altLang="ja-JP" dirty="0"/>
              <a:t>B</a:t>
            </a:r>
            <a:r>
              <a:rPr kumimoji="1" lang="ja-JP" altLang="en-US" dirty="0"/>
              <a:t>、</a:t>
            </a:r>
            <a:r>
              <a:rPr kumimoji="1" lang="en-US" altLang="ja-JP" dirty="0"/>
              <a:t>C</a:t>
            </a:r>
            <a:r>
              <a:rPr kumimoji="1" lang="ja-JP" altLang="en-US" dirty="0"/>
              <a:t>と比べて分散が小さく、他のファンドとの相関係数も比較的小さい。</a:t>
            </a:r>
            <a:r>
              <a:rPr lang="ja-JP" altLang="en-US" dirty="0"/>
              <a:t>そのため、ファンド</a:t>
            </a:r>
            <a:r>
              <a:rPr lang="en-US" altLang="ja-JP" dirty="0"/>
              <a:t>B</a:t>
            </a:r>
            <a:r>
              <a:rPr lang="ja-JP" altLang="en-US" dirty="0"/>
              <a:t>、</a:t>
            </a:r>
            <a:r>
              <a:rPr lang="en-US" altLang="ja-JP" dirty="0"/>
              <a:t>C</a:t>
            </a:r>
            <a:r>
              <a:rPr lang="ja-JP" altLang="en-US" dirty="0"/>
              <a:t>の方が期待リターンが大きいものの、分散や相関係数の大きさから、</a:t>
            </a:r>
            <a:r>
              <a:rPr lang="ja-JP" altLang="en-US" u="sng" dirty="0"/>
              <a:t>効用を減らしてしまう要素</a:t>
            </a:r>
            <a:r>
              <a:rPr lang="ja-JP" altLang="en-US" dirty="0"/>
              <a:t>も大きい。一方でファンドＡは、期待リターンは小さいものの、効用を減らす要素は小さくすることができている。</a:t>
            </a:r>
            <a:endParaRPr kumimoji="1" lang="en-US" altLang="ja-JP" dirty="0"/>
          </a:p>
        </p:txBody>
      </p:sp>
      <p:sp>
        <p:nvSpPr>
          <p:cNvPr id="9" name="吹き出し: 四角形 8">
            <a:extLst>
              <a:ext uri="{FF2B5EF4-FFF2-40B4-BE49-F238E27FC236}">
                <a16:creationId xmlns:a16="http://schemas.microsoft.com/office/drawing/2014/main" id="{4B8777E9-EDF6-C56D-8428-8C7BDA9026DB}"/>
              </a:ext>
            </a:extLst>
          </p:cNvPr>
          <p:cNvSpPr/>
          <p:nvPr/>
        </p:nvSpPr>
        <p:spPr>
          <a:xfrm>
            <a:off x="289655" y="477078"/>
            <a:ext cx="5455834" cy="2163891"/>
          </a:xfrm>
          <a:prstGeom prst="wedgeRectCallout">
            <a:avLst>
              <a:gd name="adj1" fmla="val 53380"/>
              <a:gd name="adj2" fmla="val 390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B074C46-C555-AC30-2EAA-91628FB88490}"/>
              </a:ext>
            </a:extLst>
          </p:cNvPr>
          <p:cNvSpPr txBox="1"/>
          <p:nvPr/>
        </p:nvSpPr>
        <p:spPr>
          <a:xfrm>
            <a:off x="335091" y="2897860"/>
            <a:ext cx="11569148" cy="923330"/>
          </a:xfrm>
          <a:prstGeom prst="rect">
            <a:avLst/>
          </a:prstGeom>
          <a:noFill/>
        </p:spPr>
        <p:txBody>
          <a:bodyPr wrap="square" rtlCol="0">
            <a:spAutoFit/>
          </a:bodyPr>
          <a:lstStyle/>
          <a:p>
            <a:pPr algn="ctr"/>
            <a:r>
              <a:rPr kumimoji="1" lang="ja-JP" altLang="en-US" u="sng" dirty="0"/>
              <a:t>分散や他の資産との相関係数が高いということは、リスクが大きいともいえる。</a:t>
            </a:r>
            <a:endParaRPr kumimoji="1" lang="en-US" altLang="ja-JP" u="sng" dirty="0"/>
          </a:p>
          <a:p>
            <a:pPr algn="ctr"/>
            <a:endParaRPr lang="en-US" altLang="ja-JP" u="sng" dirty="0"/>
          </a:p>
          <a:p>
            <a:pPr algn="ctr"/>
            <a:endParaRPr kumimoji="1" lang="ja-JP" altLang="en-US" u="sng" dirty="0"/>
          </a:p>
        </p:txBody>
      </p:sp>
      <p:sp>
        <p:nvSpPr>
          <p:cNvPr id="11" name="テキスト ボックス 10">
            <a:extLst>
              <a:ext uri="{FF2B5EF4-FFF2-40B4-BE49-F238E27FC236}">
                <a16:creationId xmlns:a16="http://schemas.microsoft.com/office/drawing/2014/main" id="{9C9AE7F4-02F9-EC84-03E5-64557150D267}"/>
              </a:ext>
            </a:extLst>
          </p:cNvPr>
          <p:cNvSpPr txBox="1"/>
          <p:nvPr/>
        </p:nvSpPr>
        <p:spPr>
          <a:xfrm>
            <a:off x="335091" y="3429000"/>
            <a:ext cx="11521818" cy="2031325"/>
          </a:xfrm>
          <a:prstGeom prst="rect">
            <a:avLst/>
          </a:prstGeom>
          <a:noFill/>
        </p:spPr>
        <p:txBody>
          <a:bodyPr wrap="square" rtlCol="0">
            <a:spAutoFit/>
          </a:bodyPr>
          <a:lstStyle/>
          <a:p>
            <a:r>
              <a:rPr kumimoji="1" lang="ja-JP" altLang="en-US" dirty="0"/>
              <a:t>つまり、結論としては</a:t>
            </a:r>
            <a:r>
              <a:rPr kumimoji="1" lang="en-US" altLang="ja-JP" dirty="0"/>
              <a:t>…</a:t>
            </a:r>
          </a:p>
          <a:p>
            <a:endParaRPr lang="en-US" altLang="ja-JP" dirty="0"/>
          </a:p>
          <a:p>
            <a:r>
              <a:rPr kumimoji="1" lang="ja-JP" altLang="en-US" dirty="0"/>
              <a:t>問</a:t>
            </a:r>
            <a:r>
              <a:rPr kumimoji="1" lang="en-US" altLang="ja-JP" dirty="0"/>
              <a:t>5</a:t>
            </a:r>
            <a:r>
              <a:rPr kumimoji="1" lang="ja-JP" altLang="en-US" dirty="0"/>
              <a:t>　</a:t>
            </a:r>
            <a:r>
              <a:rPr kumimoji="1" lang="en-US" altLang="ja-JP" dirty="0"/>
              <a:t>A</a:t>
            </a:r>
            <a:r>
              <a:rPr lang="en-US" altLang="ja-JP" dirty="0"/>
              <a:t>.</a:t>
            </a:r>
          </a:p>
          <a:p>
            <a:r>
              <a:rPr kumimoji="1" lang="ja-JP" altLang="en-US" dirty="0"/>
              <a:t>  ファンド</a:t>
            </a:r>
            <a:r>
              <a:rPr kumimoji="1" lang="en-US" altLang="ja-JP" dirty="0"/>
              <a:t>B</a:t>
            </a:r>
            <a:r>
              <a:rPr kumimoji="1" lang="ja-JP" altLang="en-US" dirty="0"/>
              <a:t>、</a:t>
            </a:r>
            <a:r>
              <a:rPr kumimoji="1" lang="en-US" altLang="ja-JP" dirty="0"/>
              <a:t>C</a:t>
            </a:r>
            <a:r>
              <a:rPr kumimoji="1" lang="ja-JP" altLang="en-US" dirty="0"/>
              <a:t>は期待リターンは高いが、分散が</a:t>
            </a:r>
            <a:r>
              <a:rPr kumimoji="1" lang="en-US" altLang="ja-JP" dirty="0"/>
              <a:t>A</a:t>
            </a:r>
            <a:r>
              <a:rPr kumimoji="1" lang="ja-JP" altLang="en-US" dirty="0"/>
              <a:t>よりも高く、</a:t>
            </a:r>
            <a:r>
              <a:rPr kumimoji="1" lang="en-US" altLang="ja-JP" dirty="0"/>
              <a:t>B</a:t>
            </a:r>
            <a:r>
              <a:rPr kumimoji="1" lang="ja-JP" altLang="en-US" dirty="0"/>
              <a:t>、</a:t>
            </a:r>
            <a:r>
              <a:rPr kumimoji="1" lang="en-US" altLang="ja-JP" dirty="0"/>
              <a:t>C</a:t>
            </a:r>
            <a:r>
              <a:rPr kumimoji="1" lang="ja-JP" altLang="en-US" dirty="0"/>
              <a:t>ともにグロース株ファンドであることから相関が高い。一方ファンド</a:t>
            </a:r>
            <a:r>
              <a:rPr kumimoji="1" lang="en-US" altLang="ja-JP" dirty="0"/>
              <a:t>A</a:t>
            </a:r>
            <a:r>
              <a:rPr kumimoji="1" lang="ja-JP" altLang="en-US" dirty="0"/>
              <a:t>は、バリュー株のファンドで</a:t>
            </a:r>
            <a:r>
              <a:rPr kumimoji="1" lang="en-US" altLang="ja-JP" dirty="0"/>
              <a:t>B</a:t>
            </a:r>
            <a:r>
              <a:rPr kumimoji="1" lang="ja-JP" altLang="en-US" dirty="0"/>
              <a:t>、</a:t>
            </a:r>
            <a:r>
              <a:rPr kumimoji="1" lang="en-US" altLang="ja-JP" dirty="0"/>
              <a:t>C</a:t>
            </a:r>
            <a:r>
              <a:rPr kumimoji="1" lang="ja-JP" altLang="en-US" dirty="0"/>
              <a:t>との相関が低く、分散も比較的小さい。</a:t>
            </a:r>
            <a:endParaRPr kumimoji="1" lang="en-US" altLang="ja-JP" dirty="0"/>
          </a:p>
          <a:p>
            <a:r>
              <a:rPr lang="ja-JP" altLang="en-US" dirty="0"/>
              <a:t>　このようなリスクが高い分、ファンド</a:t>
            </a:r>
            <a:r>
              <a:rPr lang="en-US" altLang="ja-JP" dirty="0"/>
              <a:t>B</a:t>
            </a:r>
            <a:r>
              <a:rPr lang="ja-JP" altLang="en-US" dirty="0"/>
              <a:t>、</a:t>
            </a:r>
            <a:r>
              <a:rPr lang="en-US" altLang="ja-JP" dirty="0"/>
              <a:t>C</a:t>
            </a:r>
            <a:r>
              <a:rPr lang="ja-JP" altLang="en-US" dirty="0"/>
              <a:t>は、その配分比率を上昇させたときの効用の上昇がＡに比べて大きく減じられてしまうため、最適配分比率はファンドＡよりも低くなる。</a:t>
            </a:r>
            <a:endParaRPr kumimoji="1" lang="en-US" altLang="ja-JP" dirty="0"/>
          </a:p>
        </p:txBody>
      </p:sp>
    </p:spTree>
    <p:extLst>
      <p:ext uri="{BB962C8B-B14F-4D97-AF65-F5344CB8AC3E}">
        <p14:creationId xmlns:p14="http://schemas.microsoft.com/office/powerpoint/2010/main" val="133939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D00E1AC-8A69-58C4-054C-595DD6754D6C}"/>
              </a:ext>
            </a:extLst>
          </p:cNvPr>
          <p:cNvSpPr txBox="1"/>
          <p:nvPr/>
        </p:nvSpPr>
        <p:spPr>
          <a:xfrm>
            <a:off x="553720" y="568960"/>
            <a:ext cx="10840720" cy="3139321"/>
          </a:xfrm>
          <a:prstGeom prst="rect">
            <a:avLst/>
          </a:prstGeom>
          <a:noFill/>
        </p:spPr>
        <p:txBody>
          <a:bodyPr wrap="square" rtlCol="0">
            <a:spAutoFit/>
          </a:bodyPr>
          <a:lstStyle/>
          <a:p>
            <a:r>
              <a:rPr kumimoji="1" lang="ja-JP" altLang="en-US" dirty="0"/>
              <a:t>参考文献</a:t>
            </a:r>
            <a:endParaRPr kumimoji="1" lang="en-US" altLang="ja-JP" dirty="0"/>
          </a:p>
          <a:p>
            <a:r>
              <a:rPr lang="ja-JP" altLang="en-US" dirty="0"/>
              <a:t>・</a:t>
            </a:r>
            <a:r>
              <a:rPr lang="ja-JP" altLang="en-US" dirty="0">
                <a:hlinkClick r:id="rId2"/>
              </a:rPr>
              <a:t>運用商品のご紹介｜企業型確定拠出年金｜</a:t>
            </a:r>
            <a:r>
              <a:rPr lang="en-US" altLang="ja-JP" dirty="0">
                <a:hlinkClick r:id="rId2"/>
              </a:rPr>
              <a:t>SBI</a:t>
            </a:r>
            <a:r>
              <a:rPr lang="ja-JP" altLang="en-US" dirty="0">
                <a:hlinkClick r:id="rId2"/>
              </a:rPr>
              <a:t>証券 </a:t>
            </a:r>
            <a:r>
              <a:rPr lang="en-US" altLang="ja-JP" dirty="0">
                <a:hlinkClick r:id="rId2"/>
              </a:rPr>
              <a:t>(sbisec.co.jp)</a:t>
            </a:r>
            <a:endParaRPr lang="en-US" altLang="ja-JP" dirty="0"/>
          </a:p>
          <a:p>
            <a:endParaRPr lang="en-US" altLang="ja-JP" dirty="0"/>
          </a:p>
          <a:p>
            <a:r>
              <a:rPr kumimoji="1" lang="ja-JP" altLang="en-US" dirty="0"/>
              <a:t>・</a:t>
            </a:r>
            <a:r>
              <a:rPr lang="ja-JP" altLang="en-US" dirty="0">
                <a:hlinkClick r:id="rId3"/>
              </a:rPr>
              <a:t>銘柄検索・取扱一覧｜投資信託・外貨建</a:t>
            </a:r>
            <a:r>
              <a:rPr lang="en-US" altLang="ja-JP" dirty="0">
                <a:hlinkClick r:id="rId3"/>
              </a:rPr>
              <a:t>MMF</a:t>
            </a:r>
            <a:r>
              <a:rPr lang="ja-JP" altLang="en-US" dirty="0">
                <a:hlinkClick r:id="rId3"/>
              </a:rPr>
              <a:t>｜</a:t>
            </a:r>
            <a:r>
              <a:rPr lang="en-US" altLang="ja-JP" dirty="0">
                <a:hlinkClick r:id="rId3"/>
              </a:rPr>
              <a:t>SBI</a:t>
            </a:r>
            <a:r>
              <a:rPr lang="ja-JP" altLang="en-US" dirty="0">
                <a:hlinkClick r:id="rId3"/>
              </a:rPr>
              <a:t>証券 </a:t>
            </a:r>
            <a:r>
              <a:rPr lang="en-US" altLang="ja-JP" dirty="0">
                <a:hlinkClick r:id="rId3"/>
              </a:rPr>
              <a:t>(sbisec.co.jp)</a:t>
            </a:r>
            <a:endParaRPr lang="en-US" altLang="ja-JP" dirty="0"/>
          </a:p>
          <a:p>
            <a:endParaRPr lang="en-US" altLang="ja-JP" dirty="0"/>
          </a:p>
          <a:p>
            <a:pPr algn="l"/>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mn-ea"/>
                <a:cs typeface="Times New Roman" panose="02020603050405020304" pitchFamily="18" charset="0"/>
              </a:rPr>
              <a:t>伊藤敬介、荻原誠治、諏訪部貴嗣</a:t>
            </a:r>
            <a:r>
              <a:rPr lang="en-US" altLang="ja-JP" sz="1800" kern="100" dirty="0">
                <a:effectLst/>
                <a:latin typeface="+mn-ea"/>
                <a:cs typeface="Times New Roman" panose="02020603050405020304" pitchFamily="18" charset="0"/>
              </a:rPr>
              <a:t>.</a:t>
            </a:r>
            <a:r>
              <a:rPr lang="ja-JP" altLang="ja-JP" sz="1800" kern="100" dirty="0">
                <a:effectLst/>
                <a:latin typeface="+mn-ea"/>
                <a:cs typeface="Times New Roman" panose="02020603050405020304" pitchFamily="18" charset="0"/>
              </a:rPr>
              <a:t>　新・証券投資論 実務編</a:t>
            </a:r>
            <a:r>
              <a:rPr lang="en-US" altLang="ja-JP" sz="1800" kern="100" dirty="0">
                <a:effectLst/>
                <a:latin typeface="+mn-ea"/>
                <a:cs typeface="Times New Roman" panose="02020603050405020304" pitchFamily="18" charset="0"/>
              </a:rPr>
              <a:t>. </a:t>
            </a:r>
            <a:r>
              <a:rPr lang="ja-JP" altLang="ja-JP" sz="1800" kern="100" dirty="0">
                <a:effectLst/>
                <a:latin typeface="+mn-ea"/>
                <a:cs typeface="Times New Roman" panose="02020603050405020304" pitchFamily="18" charset="0"/>
              </a:rPr>
              <a:t>日本経済新聞出版</a:t>
            </a:r>
            <a:r>
              <a:rPr lang="en-US" altLang="ja-JP" sz="1800" kern="100" dirty="0">
                <a:effectLst/>
                <a:latin typeface="+mn-ea"/>
                <a:cs typeface="Times New Roman" panose="02020603050405020304" pitchFamily="18" charset="0"/>
              </a:rPr>
              <a:t>, 2009, 428p.</a:t>
            </a:r>
            <a:r>
              <a:rPr lang="ja-JP" altLang="ja-JP" sz="1800" kern="100" dirty="0">
                <a:effectLst/>
                <a:latin typeface="+mn-ea"/>
                <a:cs typeface="Times New Roman" panose="02020603050405020304" pitchFamily="18" charset="0"/>
              </a:rPr>
              <a:t>　</a:t>
            </a:r>
          </a:p>
          <a:p>
            <a:pPr algn="l"/>
            <a:r>
              <a:rPr lang="en-US" altLang="ja-JP" sz="1800" kern="100" dirty="0">
                <a:effectLst/>
                <a:latin typeface="+mn-ea"/>
                <a:cs typeface="Times New Roman" panose="02020603050405020304" pitchFamily="18" charset="0"/>
              </a:rPr>
              <a:t> </a:t>
            </a:r>
            <a:endParaRPr lang="ja-JP" altLang="ja-JP" sz="1800" kern="100" dirty="0">
              <a:effectLst/>
              <a:latin typeface="+mn-ea"/>
              <a:cs typeface="Times New Roman" panose="02020603050405020304" pitchFamily="18" charset="0"/>
            </a:endParaRPr>
          </a:p>
          <a:p>
            <a:pPr algn="l"/>
            <a:r>
              <a:rPr lang="ja-JP" altLang="en-US" sz="1800" kern="100" dirty="0">
                <a:effectLst/>
                <a:latin typeface="+mn-ea"/>
                <a:cs typeface="Times New Roman" panose="02020603050405020304" pitchFamily="18" charset="0"/>
              </a:rPr>
              <a:t>・</a:t>
            </a:r>
            <a:r>
              <a:rPr lang="ja-JP" altLang="ja-JP" sz="1800" kern="100" dirty="0">
                <a:effectLst/>
                <a:latin typeface="+mn-ea"/>
                <a:cs typeface="Times New Roman" panose="02020603050405020304" pitchFamily="18" charset="0"/>
              </a:rPr>
              <a:t>佐野三郎．パーフェクト証券アナリスト第</a:t>
            </a:r>
            <a:r>
              <a:rPr lang="en-US" altLang="ja-JP" sz="1800" kern="100" dirty="0">
                <a:effectLst/>
                <a:latin typeface="+mn-ea"/>
                <a:cs typeface="Times New Roman" panose="02020603050405020304" pitchFamily="18" charset="0"/>
              </a:rPr>
              <a:t>2</a:t>
            </a:r>
            <a:r>
              <a:rPr lang="ja-JP" altLang="ja-JP" sz="1800" kern="100" dirty="0">
                <a:effectLst/>
                <a:latin typeface="+mn-ea"/>
                <a:cs typeface="Times New Roman" panose="02020603050405020304" pitchFamily="18" charset="0"/>
              </a:rPr>
              <a:t>次レベル</a:t>
            </a:r>
            <a:r>
              <a:rPr lang="en-US" altLang="ja-JP" sz="1800" kern="100" dirty="0">
                <a:effectLst/>
                <a:latin typeface="+mn-ea"/>
                <a:cs typeface="Times New Roman" panose="02020603050405020304" pitchFamily="18" charset="0"/>
              </a:rPr>
              <a:t>.  </a:t>
            </a:r>
            <a:r>
              <a:rPr lang="ja-JP" altLang="ja-JP" sz="1800" kern="100" dirty="0">
                <a:effectLst/>
                <a:latin typeface="+mn-ea"/>
                <a:cs typeface="Times New Roman" panose="02020603050405020304" pitchFamily="18" charset="0"/>
              </a:rPr>
              <a:t>ビジネス教育出版社</a:t>
            </a:r>
            <a:r>
              <a:rPr lang="en-US" altLang="ja-JP" sz="1800" kern="100" dirty="0">
                <a:effectLst/>
                <a:latin typeface="+mn-ea"/>
                <a:cs typeface="Times New Roman" panose="02020603050405020304" pitchFamily="18" charset="0"/>
              </a:rPr>
              <a:t>, 2022, 464p.</a:t>
            </a:r>
            <a:endParaRPr lang="ja-JP" altLang="ja-JP" sz="1800" kern="100" dirty="0">
              <a:effectLst/>
              <a:latin typeface="+mn-ea"/>
              <a:cs typeface="Times New Roman" panose="02020603050405020304" pitchFamily="18" charset="0"/>
            </a:endParaRPr>
          </a:p>
          <a:p>
            <a:endParaRPr lang="en-US" altLang="ja-JP" dirty="0">
              <a:latin typeface="+mn-ea"/>
            </a:endParaRPr>
          </a:p>
          <a:p>
            <a:endParaRPr kumimoji="1" lang="en-US" altLang="ja-JP" dirty="0"/>
          </a:p>
          <a:p>
            <a:endParaRPr kumimoji="1" lang="ja-JP" altLang="en-US" dirty="0"/>
          </a:p>
        </p:txBody>
      </p:sp>
    </p:spTree>
    <p:extLst>
      <p:ext uri="{BB962C8B-B14F-4D97-AF65-F5344CB8AC3E}">
        <p14:creationId xmlns:p14="http://schemas.microsoft.com/office/powerpoint/2010/main" val="4174821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5AB3DC9-5F95-0BC2-E062-11710DE117CB}"/>
              </a:ext>
            </a:extLst>
          </p:cNvPr>
          <p:cNvPicPr>
            <a:picLocks noChangeAspect="1"/>
          </p:cNvPicPr>
          <p:nvPr/>
        </p:nvPicPr>
        <p:blipFill>
          <a:blip r:embed="rId2"/>
          <a:stretch>
            <a:fillRect/>
          </a:stretch>
        </p:blipFill>
        <p:spPr>
          <a:xfrm>
            <a:off x="568889" y="1666875"/>
            <a:ext cx="5867400" cy="3524250"/>
          </a:xfrm>
          <a:prstGeom prst="rect">
            <a:avLst/>
          </a:prstGeom>
        </p:spPr>
      </p:pic>
      <p:sp>
        <p:nvSpPr>
          <p:cNvPr id="3" name="テキスト ボックス 2">
            <a:extLst>
              <a:ext uri="{FF2B5EF4-FFF2-40B4-BE49-F238E27FC236}">
                <a16:creationId xmlns:a16="http://schemas.microsoft.com/office/drawing/2014/main" id="{6DD66281-0A0E-6609-7C2F-26339A14AEE3}"/>
              </a:ext>
            </a:extLst>
          </p:cNvPr>
          <p:cNvSpPr txBox="1"/>
          <p:nvPr/>
        </p:nvSpPr>
        <p:spPr>
          <a:xfrm>
            <a:off x="6627041" y="289971"/>
            <a:ext cx="4996070" cy="6463308"/>
          </a:xfrm>
          <a:prstGeom prst="rect">
            <a:avLst/>
          </a:prstGeom>
          <a:noFill/>
        </p:spPr>
        <p:txBody>
          <a:bodyPr wrap="square" rtlCol="0">
            <a:spAutoFit/>
          </a:bodyPr>
          <a:lstStyle/>
          <a:p>
            <a:r>
              <a:rPr lang="ja-JP" altLang="en-US" b="1" i="0" u="sng" dirty="0">
                <a:solidFill>
                  <a:srgbClr val="161616"/>
                </a:solidFill>
                <a:effectLst/>
                <a:latin typeface="Yu Gothic" panose="020B0400000000000000" pitchFamily="50" charset="-128"/>
                <a:ea typeface="Yu Gothic" panose="020B0400000000000000" pitchFamily="50" charset="-128"/>
              </a:rPr>
              <a:t>毎月のお小遣いが、</a:t>
            </a:r>
            <a:r>
              <a:rPr lang="en-US" altLang="ja-JP" b="1" i="0" u="sng" dirty="0">
                <a:solidFill>
                  <a:srgbClr val="161616"/>
                </a:solidFill>
                <a:effectLst/>
                <a:latin typeface="Yu Gothic" panose="020B0400000000000000" pitchFamily="50" charset="-128"/>
                <a:ea typeface="Yu Gothic" panose="020B0400000000000000" pitchFamily="50" charset="-128"/>
              </a:rPr>
              <a:t>50</a:t>
            </a:r>
            <a:r>
              <a:rPr lang="ja-JP" altLang="en-US" b="1" i="0" u="sng" dirty="0">
                <a:solidFill>
                  <a:srgbClr val="161616"/>
                </a:solidFill>
                <a:effectLst/>
                <a:latin typeface="Yu Gothic" panose="020B0400000000000000" pitchFamily="50" charset="-128"/>
                <a:ea typeface="Yu Gothic" panose="020B0400000000000000" pitchFamily="50" charset="-128"/>
              </a:rPr>
              <a:t>円か</a:t>
            </a:r>
            <a:r>
              <a:rPr lang="en-US" altLang="ja-JP" b="1" i="0" u="sng" dirty="0">
                <a:solidFill>
                  <a:srgbClr val="161616"/>
                </a:solidFill>
                <a:effectLst/>
                <a:latin typeface="Yu Gothic" panose="020B0400000000000000" pitchFamily="50" charset="-128"/>
                <a:ea typeface="Yu Gothic" panose="020B0400000000000000" pitchFamily="50" charset="-128"/>
              </a:rPr>
              <a:t>100</a:t>
            </a:r>
            <a:r>
              <a:rPr lang="ja-JP" altLang="en-US" b="1" i="0" u="sng" dirty="0">
                <a:solidFill>
                  <a:srgbClr val="161616"/>
                </a:solidFill>
                <a:effectLst/>
                <a:latin typeface="Yu Gothic" panose="020B0400000000000000" pitchFamily="50" charset="-128"/>
                <a:ea typeface="Yu Gothic" panose="020B0400000000000000" pitchFamily="50" charset="-128"/>
              </a:rPr>
              <a:t>円のどちらになるか決まっていない場合に、満足度がどう変化するかを考える。</a:t>
            </a:r>
            <a:endParaRPr lang="en-US" altLang="ja-JP" b="1" i="0" u="sng" dirty="0">
              <a:solidFill>
                <a:srgbClr val="161616"/>
              </a:solidFill>
              <a:effectLst/>
              <a:latin typeface="Yu Gothic" panose="020B0400000000000000" pitchFamily="50" charset="-128"/>
              <a:ea typeface="Yu Gothic" panose="020B0400000000000000" pitchFamily="50" charset="-128"/>
            </a:endParaRPr>
          </a:p>
          <a:p>
            <a:endParaRPr kumimoji="1" lang="en-US" altLang="ja-JP" dirty="0">
              <a:solidFill>
                <a:srgbClr val="161616"/>
              </a:solidFill>
              <a:latin typeface="Yu Gothic" panose="020B0400000000000000" pitchFamily="50" charset="-128"/>
              <a:ea typeface="Yu Gothic" panose="020B0400000000000000" pitchFamily="50" charset="-128"/>
            </a:endParaRPr>
          </a:p>
          <a:p>
            <a:r>
              <a:rPr lang="ja-JP" altLang="en-US" dirty="0">
                <a:solidFill>
                  <a:srgbClr val="161616"/>
                </a:solidFill>
                <a:latin typeface="Yu Gothic" panose="020B0400000000000000" pitchFamily="50" charset="-128"/>
                <a:ea typeface="Yu Gothic" panose="020B0400000000000000" pitchFamily="50" charset="-128"/>
              </a:rPr>
              <a:t>お小遣いの期待値は点</a:t>
            </a:r>
            <a:r>
              <a:rPr lang="en-US" altLang="ja-JP" dirty="0">
                <a:solidFill>
                  <a:srgbClr val="161616"/>
                </a:solidFill>
                <a:latin typeface="Yu Gothic" panose="020B0400000000000000" pitchFamily="50" charset="-128"/>
                <a:ea typeface="Yu Gothic" panose="020B0400000000000000" pitchFamily="50" charset="-128"/>
              </a:rPr>
              <a:t>C</a:t>
            </a:r>
            <a:r>
              <a:rPr lang="ja-JP" altLang="en-US" dirty="0">
                <a:solidFill>
                  <a:srgbClr val="161616"/>
                </a:solidFill>
                <a:latin typeface="Yu Gothic" panose="020B0400000000000000" pitchFamily="50" charset="-128"/>
                <a:ea typeface="Yu Gothic" panose="020B0400000000000000" pitchFamily="50" charset="-128"/>
              </a:rPr>
              <a:t>の位置で額が</a:t>
            </a:r>
            <a:r>
              <a:rPr lang="en-US" altLang="ja-JP" dirty="0">
                <a:solidFill>
                  <a:srgbClr val="161616"/>
                </a:solidFill>
                <a:latin typeface="Yu Gothic" panose="020B0400000000000000" pitchFamily="50" charset="-128"/>
                <a:ea typeface="Yu Gothic" panose="020B0400000000000000" pitchFamily="50" charset="-128"/>
              </a:rPr>
              <a:t>75</a:t>
            </a:r>
            <a:r>
              <a:rPr lang="ja-JP" altLang="en-US" dirty="0">
                <a:solidFill>
                  <a:srgbClr val="161616"/>
                </a:solidFill>
                <a:latin typeface="Yu Gothic" panose="020B0400000000000000" pitchFamily="50" charset="-128"/>
                <a:ea typeface="Yu Gothic" panose="020B0400000000000000" pitchFamily="50" charset="-128"/>
              </a:rPr>
              <a:t>円、そのときの効用は</a:t>
            </a:r>
            <a:r>
              <a:rPr lang="en-US" altLang="ja-JP" dirty="0">
                <a:solidFill>
                  <a:srgbClr val="161616"/>
                </a:solidFill>
                <a:latin typeface="Yu Gothic" panose="020B0400000000000000" pitchFamily="50" charset="-128"/>
                <a:ea typeface="Yu Gothic" panose="020B0400000000000000" pitchFamily="50" charset="-128"/>
              </a:rPr>
              <a:t>50</a:t>
            </a:r>
            <a:r>
              <a:rPr lang="ja-JP" altLang="en-US" dirty="0">
                <a:solidFill>
                  <a:srgbClr val="161616"/>
                </a:solidFill>
                <a:latin typeface="Yu Gothic" panose="020B0400000000000000" pitchFamily="50" charset="-128"/>
                <a:ea typeface="Yu Gothic" panose="020B0400000000000000" pitchFamily="50" charset="-128"/>
              </a:rPr>
              <a:t>。</a:t>
            </a:r>
            <a:endParaRPr lang="en-US" altLang="ja-JP" dirty="0">
              <a:solidFill>
                <a:srgbClr val="161616"/>
              </a:solidFill>
              <a:latin typeface="Yu Gothic" panose="020B0400000000000000" pitchFamily="50" charset="-128"/>
              <a:ea typeface="Yu Gothic" panose="020B0400000000000000" pitchFamily="50" charset="-128"/>
            </a:endParaRPr>
          </a:p>
          <a:p>
            <a:endParaRPr kumimoji="1" lang="en-US" altLang="ja-JP" dirty="0">
              <a:solidFill>
                <a:srgbClr val="161616"/>
              </a:solidFill>
              <a:latin typeface="Yu Gothic" panose="020B0400000000000000" pitchFamily="50" charset="-128"/>
              <a:ea typeface="Yu Gothic" panose="020B0400000000000000" pitchFamily="50" charset="-128"/>
            </a:endParaRPr>
          </a:p>
          <a:p>
            <a:pPr algn="l"/>
            <a:r>
              <a:rPr lang="ja-JP" altLang="en-US" b="1" i="0" u="sng" dirty="0">
                <a:solidFill>
                  <a:srgbClr val="161616"/>
                </a:solidFill>
                <a:effectLst/>
                <a:latin typeface="Yu Gothic" panose="020B0400000000000000" pitchFamily="50" charset="-128"/>
                <a:ea typeface="Yu Gothic" panose="020B0400000000000000" pitchFamily="50" charset="-128"/>
              </a:rPr>
              <a:t>確実に</a:t>
            </a:r>
            <a:r>
              <a:rPr lang="en-US" altLang="ja-JP" b="1" i="0" u="sng" dirty="0">
                <a:solidFill>
                  <a:srgbClr val="161616"/>
                </a:solidFill>
                <a:effectLst/>
                <a:latin typeface="Yu Gothic" panose="020B0400000000000000" pitchFamily="50" charset="-128"/>
                <a:ea typeface="Yu Gothic" panose="020B0400000000000000" pitchFamily="50" charset="-128"/>
              </a:rPr>
              <a:t>0</a:t>
            </a:r>
            <a:r>
              <a:rPr lang="ja-JP" altLang="en-US" b="1" i="0" u="sng" dirty="0">
                <a:solidFill>
                  <a:srgbClr val="161616"/>
                </a:solidFill>
                <a:effectLst/>
                <a:latin typeface="Yu Gothic" panose="020B0400000000000000" pitchFamily="50" charset="-128"/>
                <a:ea typeface="Yu Gothic" panose="020B0400000000000000" pitchFamily="50" charset="-128"/>
              </a:rPr>
              <a:t>円～無限大までのお小遣いがもらえる時に感じる満足度である効用関数を描き、そこからお小遣いの</a:t>
            </a:r>
            <a:r>
              <a:rPr lang="en-US" altLang="ja-JP" b="1" i="0" u="sng" dirty="0">
                <a:solidFill>
                  <a:srgbClr val="161616"/>
                </a:solidFill>
                <a:effectLst/>
                <a:latin typeface="Yu Gothic" panose="020B0400000000000000" pitchFamily="50" charset="-128"/>
                <a:ea typeface="Yu Gothic" panose="020B0400000000000000" pitchFamily="50" charset="-128"/>
              </a:rPr>
              <a:t>75</a:t>
            </a:r>
            <a:r>
              <a:rPr lang="ja-JP" altLang="en-US" b="1" i="0" u="sng" dirty="0">
                <a:solidFill>
                  <a:srgbClr val="161616"/>
                </a:solidFill>
                <a:effectLst/>
                <a:latin typeface="Yu Gothic" panose="020B0400000000000000" pitchFamily="50" charset="-128"/>
                <a:ea typeface="Yu Gothic" panose="020B0400000000000000" pitchFamily="50" charset="-128"/>
              </a:rPr>
              <a:t>円が確実にもらえる場合の満足度を見る。</a:t>
            </a:r>
          </a:p>
          <a:p>
            <a:pPr algn="l"/>
            <a:endParaRPr lang="en-US" altLang="ja-JP" b="0" i="0" dirty="0">
              <a:solidFill>
                <a:srgbClr val="161616"/>
              </a:solidFill>
              <a:effectLst/>
              <a:latin typeface="Yu Gothic" panose="020B0400000000000000" pitchFamily="50" charset="-128"/>
              <a:ea typeface="Yu Gothic" panose="020B0400000000000000" pitchFamily="50" charset="-128"/>
            </a:endParaRPr>
          </a:p>
          <a:p>
            <a:pPr algn="l"/>
            <a:r>
              <a:rPr lang="ja-JP" altLang="en-US" b="0" i="0" dirty="0">
                <a:solidFill>
                  <a:srgbClr val="161616"/>
                </a:solidFill>
                <a:effectLst/>
                <a:latin typeface="Yu Gothic" panose="020B0400000000000000" pitchFamily="50" charset="-128"/>
                <a:ea typeface="Yu Gothic" panose="020B0400000000000000" pitchFamily="50" charset="-128"/>
              </a:rPr>
              <a:t>これは、効用関数上の点</a:t>
            </a:r>
            <a:r>
              <a:rPr lang="en-US" altLang="ja-JP" b="0" i="0" dirty="0">
                <a:solidFill>
                  <a:srgbClr val="161616"/>
                </a:solidFill>
                <a:effectLst/>
                <a:latin typeface="Yu Gothic" panose="020B0400000000000000" pitchFamily="50" charset="-128"/>
                <a:ea typeface="Yu Gothic" panose="020B0400000000000000" pitchFamily="50" charset="-128"/>
              </a:rPr>
              <a:t>D</a:t>
            </a:r>
            <a:r>
              <a:rPr lang="ja-JP" altLang="en-US" b="0" i="0" dirty="0">
                <a:solidFill>
                  <a:srgbClr val="161616"/>
                </a:solidFill>
                <a:effectLst/>
                <a:latin typeface="Yu Gothic" panose="020B0400000000000000" pitchFamily="50" charset="-128"/>
                <a:ea typeface="Yu Gothic" panose="020B0400000000000000" pitchFamily="50" charset="-128"/>
              </a:rPr>
              <a:t>の位置であることが分かる。この時の効用は</a:t>
            </a:r>
            <a:r>
              <a:rPr lang="en-US" altLang="ja-JP" b="0" i="0" dirty="0">
                <a:solidFill>
                  <a:srgbClr val="161616"/>
                </a:solidFill>
                <a:effectLst/>
                <a:latin typeface="Yu Gothic" panose="020B0400000000000000" pitchFamily="50" charset="-128"/>
                <a:ea typeface="Yu Gothic" panose="020B0400000000000000" pitchFamily="50" charset="-128"/>
              </a:rPr>
              <a:t>75</a:t>
            </a:r>
            <a:r>
              <a:rPr lang="ja-JP" altLang="en-US" b="0" i="0" dirty="0">
                <a:solidFill>
                  <a:srgbClr val="161616"/>
                </a:solidFill>
                <a:effectLst/>
                <a:latin typeface="Yu Gothic" panose="020B0400000000000000" pitchFamily="50" charset="-128"/>
                <a:ea typeface="Yu Gothic" panose="020B0400000000000000" pitchFamily="50" charset="-128"/>
              </a:rPr>
              <a:t>。</a:t>
            </a:r>
            <a:endParaRPr lang="en-US" altLang="ja-JP" b="0" i="0" dirty="0">
              <a:solidFill>
                <a:srgbClr val="161616"/>
              </a:solidFill>
              <a:effectLst/>
              <a:latin typeface="Yu Gothic" panose="020B0400000000000000" pitchFamily="50" charset="-128"/>
              <a:ea typeface="Yu Gothic" panose="020B0400000000000000" pitchFamily="50" charset="-128"/>
            </a:endParaRPr>
          </a:p>
          <a:p>
            <a:pPr algn="l"/>
            <a:endParaRPr lang="en-US" altLang="ja-JP" dirty="0">
              <a:solidFill>
                <a:srgbClr val="161616"/>
              </a:solidFill>
              <a:latin typeface="Yu Gothic" panose="020B0400000000000000" pitchFamily="50" charset="-128"/>
              <a:ea typeface="Yu Gothic" panose="020B0400000000000000" pitchFamily="50" charset="-128"/>
            </a:endParaRPr>
          </a:p>
          <a:p>
            <a:pPr algn="l"/>
            <a:r>
              <a:rPr lang="ja-JP" altLang="en-US" b="0" i="0" dirty="0">
                <a:solidFill>
                  <a:srgbClr val="161616"/>
                </a:solidFill>
                <a:effectLst/>
                <a:latin typeface="Yu Gothic" panose="020B0400000000000000" pitchFamily="50" charset="-128"/>
                <a:ea typeface="Yu Gothic" panose="020B0400000000000000" pitchFamily="50" charset="-128"/>
              </a:rPr>
              <a:t>リスクを取れば、</a:t>
            </a:r>
            <a:r>
              <a:rPr lang="en-US" altLang="ja-JP" b="0" i="0" dirty="0">
                <a:solidFill>
                  <a:srgbClr val="161616"/>
                </a:solidFill>
                <a:effectLst/>
                <a:latin typeface="Yu Gothic" panose="020B0400000000000000" pitchFamily="50" charset="-128"/>
                <a:ea typeface="Yu Gothic" panose="020B0400000000000000" pitchFamily="50" charset="-128"/>
              </a:rPr>
              <a:t>75</a:t>
            </a:r>
            <a:r>
              <a:rPr lang="ja-JP" altLang="en-US" b="0" i="0" dirty="0">
                <a:solidFill>
                  <a:srgbClr val="161616"/>
                </a:solidFill>
                <a:effectLst/>
                <a:latin typeface="Yu Gothic" panose="020B0400000000000000" pitchFamily="50" charset="-128"/>
                <a:ea typeface="Yu Gothic" panose="020B0400000000000000" pitchFamily="50" charset="-128"/>
              </a:rPr>
              <a:t>円よりも高い</a:t>
            </a:r>
            <a:r>
              <a:rPr lang="en-US" altLang="ja-JP" b="0" i="0" dirty="0">
                <a:solidFill>
                  <a:srgbClr val="161616"/>
                </a:solidFill>
                <a:effectLst/>
                <a:latin typeface="Yu Gothic" panose="020B0400000000000000" pitchFamily="50" charset="-128"/>
                <a:ea typeface="Yu Gothic" panose="020B0400000000000000" pitchFamily="50" charset="-128"/>
              </a:rPr>
              <a:t>100</a:t>
            </a:r>
            <a:r>
              <a:rPr lang="ja-JP" altLang="en-US" b="0" i="0" dirty="0">
                <a:solidFill>
                  <a:srgbClr val="161616"/>
                </a:solidFill>
                <a:effectLst/>
                <a:latin typeface="Yu Gothic" panose="020B0400000000000000" pitchFamily="50" charset="-128"/>
                <a:ea typeface="Yu Gothic" panose="020B0400000000000000" pitchFamily="50" charset="-128"/>
              </a:rPr>
              <a:t>円が貰える可能性があるにも関わらず、リスクを避けたいと思う人は、</a:t>
            </a:r>
            <a:r>
              <a:rPr lang="en-US" altLang="ja-JP" b="0" i="0" dirty="0">
                <a:solidFill>
                  <a:srgbClr val="161616"/>
                </a:solidFill>
                <a:effectLst/>
                <a:latin typeface="Yu Gothic" panose="020B0400000000000000" pitchFamily="50" charset="-128"/>
                <a:ea typeface="Yu Gothic" panose="020B0400000000000000" pitchFamily="50" charset="-128"/>
              </a:rPr>
              <a:t>75</a:t>
            </a:r>
            <a:r>
              <a:rPr lang="ja-JP" altLang="en-US" b="0" i="0" dirty="0">
                <a:solidFill>
                  <a:srgbClr val="161616"/>
                </a:solidFill>
                <a:effectLst/>
                <a:latin typeface="Yu Gothic" panose="020B0400000000000000" pitchFamily="50" charset="-128"/>
                <a:ea typeface="Yu Gothic" panose="020B0400000000000000" pitchFamily="50" charset="-128"/>
              </a:rPr>
              <a:t>円を確実に貰えるほうが満足度が高くなるということ。</a:t>
            </a:r>
          </a:p>
          <a:p>
            <a:endParaRPr kumimoji="1" lang="en-US" altLang="ja-JP" dirty="0"/>
          </a:p>
          <a:p>
            <a:r>
              <a:rPr lang="ja-JP" altLang="en-US" b="0" i="0" dirty="0">
                <a:solidFill>
                  <a:srgbClr val="161616"/>
                </a:solidFill>
                <a:effectLst/>
                <a:latin typeface="Yu Gothic" panose="020B0400000000000000" pitchFamily="50" charset="-128"/>
                <a:ea typeface="Yu Gothic" panose="020B0400000000000000" pitchFamily="50" charset="-128"/>
              </a:rPr>
              <a:t>こうした、リスクを避けて確実な値を好む人たちを表す効用関数は、「</a:t>
            </a:r>
            <a:r>
              <a:rPr lang="ja-JP" altLang="en-US" b="1" i="0" dirty="0">
                <a:solidFill>
                  <a:srgbClr val="161616"/>
                </a:solidFill>
                <a:effectLst/>
                <a:latin typeface="Yu Gothic" panose="020B0400000000000000" pitchFamily="50" charset="-128"/>
                <a:ea typeface="Yu Gothic" panose="020B0400000000000000" pitchFamily="50" charset="-128"/>
              </a:rPr>
              <a:t>リスク回避型</a:t>
            </a:r>
            <a:r>
              <a:rPr lang="ja-JP" altLang="en-US" b="0" i="0" dirty="0">
                <a:solidFill>
                  <a:srgbClr val="161616"/>
                </a:solidFill>
                <a:effectLst/>
                <a:latin typeface="Yu Gothic" panose="020B0400000000000000" pitchFamily="50" charset="-128"/>
                <a:ea typeface="Yu Gothic" panose="020B0400000000000000" pitchFamily="50" charset="-128"/>
              </a:rPr>
              <a:t>」の効用関数と呼ばれます。</a:t>
            </a:r>
            <a:endParaRPr kumimoji="1" lang="ja-JP" altLang="en-US" dirty="0"/>
          </a:p>
        </p:txBody>
      </p:sp>
      <p:sp>
        <p:nvSpPr>
          <p:cNvPr id="4" name="テキスト ボックス 3">
            <a:extLst>
              <a:ext uri="{FF2B5EF4-FFF2-40B4-BE49-F238E27FC236}">
                <a16:creationId xmlns:a16="http://schemas.microsoft.com/office/drawing/2014/main" id="{D6089D6C-2730-86FB-42CE-51CC67FFDF0C}"/>
              </a:ext>
            </a:extLst>
          </p:cNvPr>
          <p:cNvSpPr txBox="1"/>
          <p:nvPr/>
        </p:nvSpPr>
        <p:spPr>
          <a:xfrm>
            <a:off x="568889" y="5191125"/>
            <a:ext cx="5867400" cy="253916"/>
          </a:xfrm>
          <a:prstGeom prst="rect">
            <a:avLst/>
          </a:prstGeom>
          <a:noFill/>
        </p:spPr>
        <p:txBody>
          <a:bodyPr wrap="square" rtlCol="0">
            <a:spAutoFit/>
          </a:bodyPr>
          <a:lstStyle/>
          <a:p>
            <a:r>
              <a:rPr kumimoji="1" lang="en-US" altLang="ja-JP" sz="1050" dirty="0"/>
              <a:t>(</a:t>
            </a:r>
            <a:r>
              <a:rPr kumimoji="1" lang="ja-JP" altLang="en-US" sz="1050" dirty="0"/>
              <a:t>引用元</a:t>
            </a:r>
            <a:r>
              <a:rPr kumimoji="1" lang="en-US" altLang="ja-JP" sz="1050" dirty="0"/>
              <a:t>) https://money.everybug.com/utility</a:t>
            </a:r>
            <a:endParaRPr kumimoji="1" lang="ja-JP" altLang="en-US" sz="1050" dirty="0"/>
          </a:p>
        </p:txBody>
      </p:sp>
    </p:spTree>
    <p:extLst>
      <p:ext uri="{BB962C8B-B14F-4D97-AF65-F5344CB8AC3E}">
        <p14:creationId xmlns:p14="http://schemas.microsoft.com/office/powerpoint/2010/main" val="242425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C18E2B-A4EC-F9B3-84E3-47025F235C7A}"/>
              </a:ext>
            </a:extLst>
          </p:cNvPr>
          <p:cNvPicPr>
            <a:picLocks noChangeAspect="1"/>
          </p:cNvPicPr>
          <p:nvPr/>
        </p:nvPicPr>
        <p:blipFill>
          <a:blip r:embed="rId2"/>
          <a:stretch>
            <a:fillRect/>
          </a:stretch>
        </p:blipFill>
        <p:spPr>
          <a:xfrm>
            <a:off x="496749" y="1609725"/>
            <a:ext cx="5248275" cy="3638550"/>
          </a:xfrm>
          <a:prstGeom prst="rect">
            <a:avLst/>
          </a:prstGeom>
        </p:spPr>
      </p:pic>
      <p:sp>
        <p:nvSpPr>
          <p:cNvPr id="3" name="テキスト ボックス 2">
            <a:extLst>
              <a:ext uri="{FF2B5EF4-FFF2-40B4-BE49-F238E27FC236}">
                <a16:creationId xmlns:a16="http://schemas.microsoft.com/office/drawing/2014/main" id="{08DDEA0A-A301-506A-D56A-3C9AE16E7185}"/>
              </a:ext>
            </a:extLst>
          </p:cNvPr>
          <p:cNvSpPr txBox="1"/>
          <p:nvPr/>
        </p:nvSpPr>
        <p:spPr>
          <a:xfrm>
            <a:off x="496749" y="5121317"/>
            <a:ext cx="5867400" cy="253916"/>
          </a:xfrm>
          <a:prstGeom prst="rect">
            <a:avLst/>
          </a:prstGeom>
          <a:noFill/>
        </p:spPr>
        <p:txBody>
          <a:bodyPr wrap="square" rtlCol="0">
            <a:spAutoFit/>
          </a:bodyPr>
          <a:lstStyle/>
          <a:p>
            <a:r>
              <a:rPr kumimoji="1" lang="en-US" altLang="ja-JP" sz="1050" dirty="0"/>
              <a:t>(</a:t>
            </a:r>
            <a:r>
              <a:rPr kumimoji="1" lang="ja-JP" altLang="en-US" sz="1050" dirty="0"/>
              <a:t>引用元</a:t>
            </a:r>
            <a:r>
              <a:rPr kumimoji="1" lang="en-US" altLang="ja-JP" sz="1050" dirty="0"/>
              <a:t>) https://money.everybug.com/utility</a:t>
            </a:r>
            <a:endParaRPr kumimoji="1" lang="ja-JP" altLang="en-US" sz="1050" dirty="0"/>
          </a:p>
        </p:txBody>
      </p:sp>
      <p:sp>
        <p:nvSpPr>
          <p:cNvPr id="4" name="テキスト ボックス 3">
            <a:extLst>
              <a:ext uri="{FF2B5EF4-FFF2-40B4-BE49-F238E27FC236}">
                <a16:creationId xmlns:a16="http://schemas.microsoft.com/office/drawing/2014/main" id="{523217EB-2E6B-C075-8350-9AFA44976AF3}"/>
              </a:ext>
            </a:extLst>
          </p:cNvPr>
          <p:cNvSpPr txBox="1"/>
          <p:nvPr/>
        </p:nvSpPr>
        <p:spPr>
          <a:xfrm>
            <a:off x="5956646" y="477078"/>
            <a:ext cx="5867400" cy="5078313"/>
          </a:xfrm>
          <a:prstGeom prst="rect">
            <a:avLst/>
          </a:prstGeom>
          <a:noFill/>
        </p:spPr>
        <p:txBody>
          <a:bodyPr wrap="square" rtlCol="0">
            <a:spAutoFit/>
          </a:bodyPr>
          <a:lstStyle/>
          <a:p>
            <a:r>
              <a:rPr lang="ja-JP" altLang="en-US" b="0" i="0" dirty="0">
                <a:solidFill>
                  <a:srgbClr val="161616"/>
                </a:solidFill>
                <a:effectLst/>
                <a:latin typeface="Yu Gothic" panose="020B0400000000000000" pitchFamily="50" charset="-128"/>
                <a:ea typeface="Yu Gothic" panose="020B0400000000000000" pitchFamily="50" charset="-128"/>
              </a:rPr>
              <a:t>リスク回避型の効用関数を持っている人は、お小遣いが</a:t>
            </a:r>
            <a:r>
              <a:rPr lang="en-US" altLang="ja-JP" b="0" i="0" dirty="0">
                <a:solidFill>
                  <a:srgbClr val="161616"/>
                </a:solidFill>
                <a:effectLst/>
                <a:latin typeface="Yu Gothic" panose="020B0400000000000000" pitchFamily="50" charset="-128"/>
                <a:ea typeface="Yu Gothic" panose="020B0400000000000000" pitchFamily="50" charset="-128"/>
              </a:rPr>
              <a:t>50</a:t>
            </a:r>
            <a:r>
              <a:rPr lang="ja-JP" altLang="en-US" b="0" i="0" dirty="0">
                <a:solidFill>
                  <a:srgbClr val="161616"/>
                </a:solidFill>
                <a:effectLst/>
                <a:latin typeface="Yu Gothic" panose="020B0400000000000000" pitchFamily="50" charset="-128"/>
                <a:ea typeface="Yu Gothic" panose="020B0400000000000000" pitchFamily="50" charset="-128"/>
              </a:rPr>
              <a:t>円か</a:t>
            </a:r>
            <a:r>
              <a:rPr lang="en-US" altLang="ja-JP" b="0" i="0" dirty="0">
                <a:solidFill>
                  <a:srgbClr val="161616"/>
                </a:solidFill>
                <a:effectLst/>
                <a:latin typeface="Yu Gothic" panose="020B0400000000000000" pitchFamily="50" charset="-128"/>
                <a:ea typeface="Yu Gothic" panose="020B0400000000000000" pitchFamily="50" charset="-128"/>
              </a:rPr>
              <a:t>100</a:t>
            </a:r>
            <a:r>
              <a:rPr lang="ja-JP" altLang="en-US" b="0" i="0" dirty="0">
                <a:solidFill>
                  <a:srgbClr val="161616"/>
                </a:solidFill>
                <a:effectLst/>
                <a:latin typeface="Yu Gothic" panose="020B0400000000000000" pitchFamily="50" charset="-128"/>
                <a:ea typeface="Yu Gothic" panose="020B0400000000000000" pitchFamily="50" charset="-128"/>
              </a:rPr>
              <a:t>円のどちらがもらえるか分からないより、</a:t>
            </a:r>
            <a:r>
              <a:rPr lang="en-US" altLang="ja-JP" b="0" i="0" dirty="0">
                <a:solidFill>
                  <a:srgbClr val="161616"/>
                </a:solidFill>
                <a:effectLst/>
                <a:latin typeface="Yu Gothic" panose="020B0400000000000000" pitchFamily="50" charset="-128"/>
                <a:ea typeface="Yu Gothic" panose="020B0400000000000000" pitchFamily="50" charset="-128"/>
              </a:rPr>
              <a:t>75</a:t>
            </a:r>
            <a:r>
              <a:rPr lang="ja-JP" altLang="en-US" b="0" i="0" dirty="0">
                <a:solidFill>
                  <a:srgbClr val="161616"/>
                </a:solidFill>
                <a:effectLst/>
                <a:latin typeface="Yu Gothic" panose="020B0400000000000000" pitchFamily="50" charset="-128"/>
                <a:ea typeface="Yu Gothic" panose="020B0400000000000000" pitchFamily="50" charset="-128"/>
              </a:rPr>
              <a:t>円が貰えると分かっている方が良いと考えるが、中には、リスクを追求する方が良いと考える人もいる。</a:t>
            </a:r>
            <a:endParaRPr lang="en-US" altLang="ja-JP" b="0" i="0" dirty="0">
              <a:solidFill>
                <a:srgbClr val="161616"/>
              </a:solidFill>
              <a:effectLst/>
              <a:latin typeface="Yu Gothic" panose="020B0400000000000000" pitchFamily="50" charset="-128"/>
              <a:ea typeface="Yu Gothic" panose="020B0400000000000000" pitchFamily="50" charset="-128"/>
            </a:endParaRPr>
          </a:p>
          <a:p>
            <a:endParaRPr kumimoji="1" lang="en-US" altLang="ja-JP" dirty="0">
              <a:solidFill>
                <a:srgbClr val="161616"/>
              </a:solidFill>
              <a:latin typeface="Yu Gothic" panose="020B0400000000000000" pitchFamily="50" charset="-128"/>
              <a:ea typeface="Yu Gothic" panose="020B0400000000000000" pitchFamily="50" charset="-128"/>
            </a:endParaRPr>
          </a:p>
          <a:p>
            <a:r>
              <a:rPr lang="ja-JP" altLang="en-US" b="0" i="0" dirty="0">
                <a:solidFill>
                  <a:srgbClr val="161616"/>
                </a:solidFill>
                <a:effectLst/>
                <a:latin typeface="Yu Gothic" panose="020B0400000000000000" pitchFamily="50" charset="-128"/>
                <a:ea typeface="Yu Gothic" panose="020B0400000000000000" pitchFamily="50" charset="-128"/>
              </a:rPr>
              <a:t>確率論から言えば、絶対に損と考えられる宝くじを買う人がいるのは、彼らの効用関数がリスク追求型だから。どれだけお金が増えても、もっと欲しい、もっと満足したいと考えるタイプの効用関数は、貨幣量が増えても満足度は右上がりに続いていく。</a:t>
            </a:r>
            <a:endParaRPr lang="en-US" altLang="ja-JP" b="0" i="0" dirty="0">
              <a:solidFill>
                <a:srgbClr val="161616"/>
              </a:solidFill>
              <a:effectLst/>
              <a:latin typeface="Yu Gothic" panose="020B0400000000000000" pitchFamily="50" charset="-128"/>
              <a:ea typeface="Yu Gothic" panose="020B0400000000000000" pitchFamily="50" charset="-128"/>
            </a:endParaRPr>
          </a:p>
          <a:p>
            <a:endParaRPr kumimoji="1" lang="en-US" altLang="ja-JP" dirty="0">
              <a:solidFill>
                <a:srgbClr val="161616"/>
              </a:solidFill>
              <a:latin typeface="Yu Gothic" panose="020B0400000000000000" pitchFamily="50" charset="-128"/>
              <a:ea typeface="Yu Gothic" panose="020B0400000000000000" pitchFamily="50" charset="-128"/>
            </a:endParaRPr>
          </a:p>
          <a:p>
            <a:r>
              <a:rPr lang="ja-JP" altLang="en-US" b="0" i="0" dirty="0">
                <a:solidFill>
                  <a:srgbClr val="161616"/>
                </a:solidFill>
                <a:effectLst/>
                <a:latin typeface="Yu Gothic" panose="020B0400000000000000" pitchFamily="50" charset="-128"/>
                <a:ea typeface="Yu Gothic" panose="020B0400000000000000" pitchFamily="50" charset="-128"/>
              </a:rPr>
              <a:t>この場合、お小遣いが</a:t>
            </a:r>
            <a:r>
              <a:rPr lang="en-US" altLang="ja-JP" b="0" i="0" dirty="0">
                <a:solidFill>
                  <a:srgbClr val="161616"/>
                </a:solidFill>
                <a:effectLst/>
                <a:latin typeface="Yu Gothic" panose="020B0400000000000000" pitchFamily="50" charset="-128"/>
                <a:ea typeface="Yu Gothic" panose="020B0400000000000000" pitchFamily="50" charset="-128"/>
              </a:rPr>
              <a:t>50</a:t>
            </a:r>
            <a:r>
              <a:rPr lang="ja-JP" altLang="en-US" b="0" i="0" dirty="0">
                <a:solidFill>
                  <a:srgbClr val="161616"/>
                </a:solidFill>
                <a:effectLst/>
                <a:latin typeface="Yu Gothic" panose="020B0400000000000000" pitchFamily="50" charset="-128"/>
                <a:ea typeface="Yu Gothic" panose="020B0400000000000000" pitchFamily="50" charset="-128"/>
              </a:rPr>
              <a:t>円になるのか、</a:t>
            </a:r>
            <a:r>
              <a:rPr lang="en-US" altLang="ja-JP" b="0" i="0" dirty="0">
                <a:solidFill>
                  <a:srgbClr val="161616"/>
                </a:solidFill>
                <a:effectLst/>
                <a:latin typeface="Yu Gothic" panose="020B0400000000000000" pitchFamily="50" charset="-128"/>
                <a:ea typeface="Yu Gothic" panose="020B0400000000000000" pitchFamily="50" charset="-128"/>
              </a:rPr>
              <a:t>100</a:t>
            </a:r>
            <a:r>
              <a:rPr lang="ja-JP" altLang="en-US" b="0" i="0" dirty="0">
                <a:solidFill>
                  <a:srgbClr val="161616"/>
                </a:solidFill>
                <a:effectLst/>
                <a:latin typeface="Yu Gothic" panose="020B0400000000000000" pitchFamily="50" charset="-128"/>
                <a:ea typeface="Yu Gothic" panose="020B0400000000000000" pitchFamily="50" charset="-128"/>
              </a:rPr>
              <a:t>円になるのか分からない点</a:t>
            </a:r>
            <a:r>
              <a:rPr lang="en-US" altLang="ja-JP" b="0" i="0" dirty="0">
                <a:solidFill>
                  <a:srgbClr val="161616"/>
                </a:solidFill>
                <a:effectLst/>
                <a:latin typeface="Yu Gothic" panose="020B0400000000000000" pitchFamily="50" charset="-128"/>
                <a:ea typeface="Yu Gothic" panose="020B0400000000000000" pitchFamily="50" charset="-128"/>
              </a:rPr>
              <a:t>C</a:t>
            </a:r>
            <a:r>
              <a:rPr lang="ja-JP" altLang="en-US" b="0" i="0" dirty="0">
                <a:solidFill>
                  <a:srgbClr val="161616"/>
                </a:solidFill>
                <a:effectLst/>
                <a:latin typeface="Yu Gothic" panose="020B0400000000000000" pitchFamily="50" charset="-128"/>
                <a:ea typeface="Yu Gothic" panose="020B0400000000000000" pitchFamily="50" charset="-128"/>
              </a:rPr>
              <a:t>のときの満足度の方が高くなり、確実に</a:t>
            </a:r>
            <a:r>
              <a:rPr lang="en-US" altLang="ja-JP" b="0" i="0" dirty="0">
                <a:solidFill>
                  <a:srgbClr val="161616"/>
                </a:solidFill>
                <a:effectLst/>
                <a:latin typeface="Yu Gothic" panose="020B0400000000000000" pitchFamily="50" charset="-128"/>
                <a:ea typeface="Yu Gothic" panose="020B0400000000000000" pitchFamily="50" charset="-128"/>
              </a:rPr>
              <a:t>75</a:t>
            </a:r>
            <a:r>
              <a:rPr lang="ja-JP" altLang="en-US" b="0" i="0" dirty="0">
                <a:solidFill>
                  <a:srgbClr val="161616"/>
                </a:solidFill>
                <a:effectLst/>
                <a:latin typeface="Yu Gothic" panose="020B0400000000000000" pitchFamily="50" charset="-128"/>
                <a:ea typeface="Yu Gothic" panose="020B0400000000000000" pitchFamily="50" charset="-128"/>
              </a:rPr>
              <a:t>円もらえる場合を表す効用関数上の点</a:t>
            </a:r>
            <a:r>
              <a:rPr lang="en-US" altLang="ja-JP" b="0" i="0" dirty="0">
                <a:solidFill>
                  <a:srgbClr val="161616"/>
                </a:solidFill>
                <a:effectLst/>
                <a:latin typeface="Yu Gothic" panose="020B0400000000000000" pitchFamily="50" charset="-128"/>
                <a:ea typeface="Yu Gothic" panose="020B0400000000000000" pitchFamily="50" charset="-128"/>
              </a:rPr>
              <a:t>D</a:t>
            </a:r>
            <a:r>
              <a:rPr lang="ja-JP" altLang="en-US" b="0" i="0" dirty="0">
                <a:solidFill>
                  <a:srgbClr val="161616"/>
                </a:solidFill>
                <a:effectLst/>
                <a:latin typeface="Yu Gothic" panose="020B0400000000000000" pitchFamily="50" charset="-128"/>
                <a:ea typeface="Yu Gothic" panose="020B0400000000000000" pitchFamily="50" charset="-128"/>
              </a:rPr>
              <a:t>の満足度が低くなる。</a:t>
            </a:r>
            <a:endParaRPr lang="en-US" altLang="ja-JP" b="0" i="0" dirty="0">
              <a:solidFill>
                <a:srgbClr val="161616"/>
              </a:solidFill>
              <a:effectLst/>
              <a:latin typeface="Yu Gothic" panose="020B0400000000000000" pitchFamily="50" charset="-128"/>
              <a:ea typeface="Yu Gothic" panose="020B0400000000000000" pitchFamily="50" charset="-128"/>
            </a:endParaRPr>
          </a:p>
          <a:p>
            <a:endParaRPr kumimoji="1" lang="en-US" altLang="ja-JP" dirty="0">
              <a:solidFill>
                <a:srgbClr val="161616"/>
              </a:solidFill>
              <a:latin typeface="Yu Gothic" panose="020B0400000000000000" pitchFamily="50" charset="-128"/>
              <a:ea typeface="Yu Gothic" panose="020B0400000000000000" pitchFamily="50" charset="-128"/>
            </a:endParaRPr>
          </a:p>
          <a:p>
            <a:r>
              <a:rPr lang="ja-JP" altLang="en-US" b="0" i="0" dirty="0">
                <a:solidFill>
                  <a:srgbClr val="161616"/>
                </a:solidFill>
                <a:effectLst/>
                <a:latin typeface="Yu Gothic" panose="020B0400000000000000" pitchFamily="50" charset="-128"/>
                <a:ea typeface="Yu Gothic" panose="020B0400000000000000" pitchFamily="50" charset="-128"/>
              </a:rPr>
              <a:t>こうした、リスクを好む人たちを表す効用関数は、「</a:t>
            </a:r>
            <a:r>
              <a:rPr lang="ja-JP" altLang="en-US" b="1" i="0" dirty="0">
                <a:solidFill>
                  <a:srgbClr val="161616"/>
                </a:solidFill>
                <a:effectLst/>
                <a:latin typeface="Yu Gothic" panose="020B0400000000000000" pitchFamily="50" charset="-128"/>
                <a:ea typeface="Yu Gothic" panose="020B0400000000000000" pitchFamily="50" charset="-128"/>
              </a:rPr>
              <a:t>リスク追求型</a:t>
            </a:r>
            <a:r>
              <a:rPr lang="ja-JP" altLang="en-US" b="0" i="0" dirty="0">
                <a:solidFill>
                  <a:srgbClr val="161616"/>
                </a:solidFill>
                <a:effectLst/>
                <a:latin typeface="Yu Gothic" panose="020B0400000000000000" pitchFamily="50" charset="-128"/>
                <a:ea typeface="Yu Gothic" panose="020B0400000000000000" pitchFamily="50" charset="-128"/>
              </a:rPr>
              <a:t>」の効用関数と呼ばれる。</a:t>
            </a:r>
            <a:endParaRPr kumimoji="1" lang="ja-JP" altLang="en-US" dirty="0"/>
          </a:p>
        </p:txBody>
      </p:sp>
    </p:spTree>
    <p:extLst>
      <p:ext uri="{BB962C8B-B14F-4D97-AF65-F5344CB8AC3E}">
        <p14:creationId xmlns:p14="http://schemas.microsoft.com/office/powerpoint/2010/main" val="306237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9B457100-DD83-AB87-0006-9E88978F2B33}"/>
                  </a:ext>
                </a:extLst>
              </p:cNvPr>
              <p:cNvSpPr txBox="1"/>
              <p:nvPr/>
            </p:nvSpPr>
            <p:spPr>
              <a:xfrm>
                <a:off x="565699" y="1338390"/>
                <a:ext cx="10917382" cy="4915448"/>
              </a:xfrm>
              <a:prstGeom prst="rect">
                <a:avLst/>
              </a:prstGeom>
              <a:noFill/>
            </p:spPr>
            <p:txBody>
              <a:bodyPr wrap="square" rtlCol="0">
                <a:spAutoFit/>
              </a:bodyPr>
              <a:lstStyle/>
              <a:p>
                <a:r>
                  <a:rPr kumimoji="1" lang="ja-JP" altLang="en-US" b="1" u="sng" dirty="0"/>
                  <a:t>無リスク資産とリスク資産のポートフォリオの組み合わせ</a:t>
                </a:r>
                <a:endParaRPr kumimoji="1" lang="en-US" altLang="ja-JP" b="1" u="sng" dirty="0"/>
              </a:p>
              <a:p>
                <a:endParaRPr lang="en-US" altLang="ja-JP" dirty="0"/>
              </a:p>
              <a:p>
                <a:r>
                  <a:rPr lang="ja-JP" altLang="en-US" dirty="0"/>
                  <a:t>リスク資産：</a:t>
                </a:r>
                <a:r>
                  <a:rPr lang="en-US" altLang="ja-JP" dirty="0"/>
                  <a:t>S</a:t>
                </a:r>
              </a:p>
              <a:p>
                <a:r>
                  <a:rPr kumimoji="1" lang="ja-JP" altLang="en-US" dirty="0"/>
                  <a:t>無リスク</a:t>
                </a:r>
                <a:r>
                  <a:rPr lang="ja-JP" altLang="en-US" dirty="0"/>
                  <a:t>資産：</a:t>
                </a:r>
                <a:r>
                  <a:rPr lang="en-US" altLang="ja-JP" dirty="0"/>
                  <a:t>f</a:t>
                </a:r>
              </a:p>
              <a:p>
                <a:r>
                  <a:rPr kumimoji="1" lang="ja-JP" altLang="en-US" dirty="0"/>
                  <a:t>リスク資産のポートフォリオの投資比率：</a:t>
                </a:r>
                <a:r>
                  <a:rPr kumimoji="1" lang="en-US" altLang="ja-JP" dirty="0"/>
                  <a:t>w</a:t>
                </a:r>
                <a:r>
                  <a:rPr kumimoji="1" lang="ja-JP" altLang="en-US" dirty="0">
                    <a:solidFill>
                      <a:srgbClr val="FF0000"/>
                    </a:solidFill>
                  </a:rPr>
                  <a:t>（定数）</a:t>
                </a:r>
                <a:r>
                  <a:rPr kumimoji="1" lang="ja-JP" altLang="en-US" dirty="0"/>
                  <a:t>　　　　　　　　　　　　　　　　　　　　　　　　</a:t>
                </a:r>
                <a:endParaRPr lang="en-US" altLang="ja-JP" dirty="0"/>
              </a:p>
              <a:p>
                <a:r>
                  <a:rPr kumimoji="1" lang="ja-JP" altLang="en-US" dirty="0"/>
                  <a:t>無リスク資産の投資比率：１－ｗ</a:t>
                </a:r>
                <a:r>
                  <a:rPr kumimoji="1" lang="ja-JP" altLang="en-US" dirty="0">
                    <a:solidFill>
                      <a:srgbClr val="FF0000"/>
                    </a:solidFill>
                  </a:rPr>
                  <a:t>（定数）</a:t>
                </a:r>
                <a:endParaRPr lang="en-US" altLang="ja-JP" dirty="0">
                  <a:solidFill>
                    <a:srgbClr val="FF0000"/>
                  </a:solidFill>
                </a:endParaRPr>
              </a:p>
              <a:p>
                <a:r>
                  <a:rPr kumimoji="1" lang="ja-JP" altLang="en-US" dirty="0"/>
                  <a:t>将来のポートフォリオのリターンの期待値：</a:t>
                </a:r>
                <a:r>
                  <a:rPr kumimoji="1" lang="en-US" altLang="ja-JP" dirty="0"/>
                  <a:t>E(Rp)</a:t>
                </a:r>
              </a:p>
              <a:p>
                <a:r>
                  <a:rPr kumimoji="1" lang="ja-JP" altLang="en-US" dirty="0"/>
                  <a:t>リスク資産のリターンの期待値：</a:t>
                </a:r>
                <a:r>
                  <a:rPr kumimoji="1" lang="en-US" altLang="ja-JP" dirty="0"/>
                  <a:t>E(Rs)</a:t>
                </a:r>
              </a:p>
              <a:p>
                <a:r>
                  <a:rPr lang="ja-JP" altLang="en-US" dirty="0"/>
                  <a:t>無リスク資産のリターン：</a:t>
                </a:r>
                <a:r>
                  <a:rPr lang="en-US" altLang="ja-JP" dirty="0"/>
                  <a:t>Rf</a:t>
                </a:r>
                <a:r>
                  <a:rPr lang="ja-JP" altLang="en-US" dirty="0">
                    <a:solidFill>
                      <a:srgbClr val="FF0000"/>
                    </a:solidFill>
                  </a:rPr>
                  <a:t>（定数）</a:t>
                </a:r>
                <a:endParaRPr lang="en-US" altLang="ja-JP" dirty="0">
                  <a:solidFill>
                    <a:srgbClr val="FF0000"/>
                  </a:solidFill>
                </a:endParaRPr>
              </a:p>
              <a:p>
                <a:endParaRPr kumimoji="1" lang="en-US" altLang="ja-JP" dirty="0"/>
              </a:p>
              <a:p>
                <a:r>
                  <a:rPr lang="en-US" altLang="ja-JP" dirty="0">
                    <a:latin typeface="Cambria Math" panose="02040503050406030204" pitchFamily="18" charset="0"/>
                    <a:ea typeface="Cambria Math" panose="02040503050406030204" pitchFamily="18" charset="0"/>
                  </a:rPr>
                  <a:t>E(Rp)=w</a:t>
                </a:r>
                <a:r>
                  <a:rPr lang="ja-JP" altLang="en-US" dirty="0">
                    <a:latin typeface="Cambria Math" panose="02040503050406030204" pitchFamily="18" charset="0"/>
                  </a:rPr>
                  <a:t>・</a:t>
                </a:r>
                <a:r>
                  <a:rPr lang="en-US" altLang="ja-JP" dirty="0">
                    <a:latin typeface="Cambria Math" panose="02040503050406030204" pitchFamily="18" charset="0"/>
                    <a:ea typeface="Cambria Math" panose="02040503050406030204" pitchFamily="18" charset="0"/>
                  </a:rPr>
                  <a:t>E(Rs)+(1-w)Rf</a:t>
                </a:r>
              </a:p>
              <a:p>
                <a:r>
                  <a:rPr kumimoji="1" lang="en-US" altLang="ja-JP" dirty="0">
                    <a:latin typeface="Cambria Math" panose="02040503050406030204" pitchFamily="18" charset="0"/>
                    <a:ea typeface="Cambria Math" panose="02040503050406030204" pitchFamily="18" charset="0"/>
                  </a:rPr>
                  <a:t>Var(Rp)=Var(w</a:t>
                </a:r>
                <a:r>
                  <a:rPr kumimoji="1" lang="ja-JP" altLang="en-US" dirty="0">
                    <a:latin typeface="Cambria Math" panose="02040503050406030204" pitchFamily="18" charset="0"/>
                  </a:rPr>
                  <a:t>・</a:t>
                </a:r>
                <a:r>
                  <a:rPr kumimoji="1" lang="en-US" altLang="ja-JP" dirty="0">
                    <a:latin typeface="Cambria Math" panose="02040503050406030204" pitchFamily="18" charset="0"/>
                    <a:ea typeface="Cambria Math" panose="02040503050406030204" pitchFamily="18" charset="0"/>
                  </a:rPr>
                  <a:t>Rs+(1-w)Rf)</a:t>
                </a:r>
                <a:r>
                  <a:rPr lang="en-US" altLang="ja-JP" dirty="0">
                    <a:latin typeface="Cambria Math" panose="02040503050406030204" pitchFamily="18" charset="0"/>
                    <a:ea typeface="Cambria Math" panose="02040503050406030204" pitchFamily="18" charset="0"/>
                  </a:rPr>
                  <a:t> </a:t>
                </a:r>
                <a:endParaRPr kumimoji="1" lang="en-US" altLang="ja-JP" dirty="0">
                  <a:latin typeface="Cambria Math" panose="02040503050406030204" pitchFamily="18" charset="0"/>
                  <a:ea typeface="Cambria Math" panose="02040503050406030204" pitchFamily="18" charset="0"/>
                </a:endParaRPr>
              </a:p>
              <a:p>
                <a:r>
                  <a:rPr lang="ja-JP" altLang="en-US" dirty="0">
                    <a:latin typeface="Cambria Math" panose="02040503050406030204" pitchFamily="18" charset="0"/>
                  </a:rPr>
                  <a:t>             </a:t>
                </a:r>
                <a:r>
                  <a:rPr lang="en-US" altLang="ja-JP" dirty="0">
                    <a:latin typeface="Cambria Math" panose="02040503050406030204" pitchFamily="18" charset="0"/>
                    <a:ea typeface="Cambria Math" panose="02040503050406030204" pitchFamily="18" charset="0"/>
                  </a:rPr>
                  <a:t>=</a:t>
                </a:r>
                <a14:m>
                  <m:oMath xmlns:m="http://schemas.openxmlformats.org/officeDocument/2006/math">
                    <m:sSup>
                      <m:sSupPr>
                        <m:ctrlPr>
                          <a:rPr lang="en-US" altLang="ja-JP" i="1" smtClean="0">
                            <a:latin typeface="Cambria Math" panose="02040503050406030204" pitchFamily="18" charset="0"/>
                            <a:ea typeface="Cambria Math" panose="02040503050406030204" pitchFamily="18" charset="0"/>
                          </a:rPr>
                        </m:ctrlPr>
                      </m:sSupPr>
                      <m:e>
                        <m:r>
                          <m:rPr>
                            <m:sty m:val="p"/>
                          </m:rPr>
                          <a:rPr lang="en-US" altLang="ja-JP" b="0" i="0" smtClean="0">
                            <a:latin typeface="Cambria Math" panose="02040503050406030204" pitchFamily="18" charset="0"/>
                            <a:ea typeface="Cambria Math" panose="02040503050406030204" pitchFamily="18" charset="0"/>
                          </a:rPr>
                          <m:t>w</m:t>
                        </m:r>
                      </m:e>
                      <m:sup>
                        <m:r>
                          <a:rPr lang="en-US" altLang="ja-JP" b="0" i="0" smtClean="0">
                            <a:latin typeface="Cambria Math" panose="02040503050406030204" pitchFamily="18" charset="0"/>
                            <a:ea typeface="Cambria Math" panose="02040503050406030204" pitchFamily="18" charset="0"/>
                          </a:rPr>
                          <m:t>2</m:t>
                        </m:r>
                      </m:sup>
                    </m:sSup>
                    <m:r>
                      <m:rPr>
                        <m:sty m:val="p"/>
                      </m:rPr>
                      <a:rPr lang="en-US" altLang="ja-JP" b="0" i="0" smtClean="0">
                        <a:latin typeface="Cambria Math" panose="02040503050406030204" pitchFamily="18" charset="0"/>
                        <a:ea typeface="Cambria Math" panose="02040503050406030204" pitchFamily="18" charset="0"/>
                      </a:rPr>
                      <m:t>Var</m:t>
                    </m:r>
                    <m:r>
                      <a:rPr lang="en-US" altLang="ja-JP" b="0" i="0" smtClean="0">
                        <a:latin typeface="Cambria Math" panose="02040503050406030204" pitchFamily="18" charset="0"/>
                        <a:ea typeface="Cambria Math" panose="02040503050406030204" pitchFamily="18" charset="0"/>
                      </a:rPr>
                      <m:t>(</m:t>
                    </m:r>
                    <m:r>
                      <m:rPr>
                        <m:sty m:val="p"/>
                      </m:rPr>
                      <a:rPr lang="en-US" altLang="ja-JP" b="0" i="0" smtClean="0">
                        <a:latin typeface="Cambria Math" panose="02040503050406030204" pitchFamily="18" charset="0"/>
                        <a:ea typeface="Cambria Math" panose="02040503050406030204" pitchFamily="18" charset="0"/>
                      </a:rPr>
                      <m:t>Rs</m:t>
                    </m:r>
                    <m:r>
                      <a:rPr lang="en-US" altLang="ja-JP" b="0" i="0" smtClean="0">
                        <a:latin typeface="Cambria Math" panose="02040503050406030204" pitchFamily="18" charset="0"/>
                        <a:ea typeface="Cambria Math" panose="02040503050406030204" pitchFamily="18" charset="0"/>
                      </a:rPr>
                      <m:t>)</m:t>
                    </m:r>
                  </m:oMath>
                </a14:m>
                <a:endParaRPr kumimoji="1" lang="en-US" altLang="ja-JP" dirty="0">
                  <a:latin typeface="Cambria Math" panose="02040503050406030204" pitchFamily="18" charset="0"/>
                  <a:ea typeface="Cambria Math" panose="02040503050406030204" pitchFamily="18" charset="0"/>
                </a:endParaRPr>
              </a:p>
              <a:p>
                <a:endParaRPr lang="en-US" altLang="ja-JP" dirty="0"/>
              </a:p>
              <a:p>
                <a:r>
                  <a:rPr kumimoji="1" lang="ja-JP" altLang="en-US" dirty="0"/>
                  <a:t>効用関数の式にポートフォリオの将来のリターンの期待値と分散の式を代入する。</a:t>
                </a:r>
                <a:endParaRPr kumimoji="1" lang="en-US" altLang="ja-JP" dirty="0"/>
              </a:p>
              <a:p>
                <a:endParaRPr lang="en-US" altLang="ja-JP" dirty="0"/>
              </a:p>
              <a:p>
                <a:r>
                  <a:rPr kumimoji="1" lang="en-US" altLang="ja-JP" dirty="0">
                    <a:latin typeface="Cambria Math" panose="02040503050406030204" pitchFamily="18" charset="0"/>
                    <a:ea typeface="Cambria Math" panose="02040503050406030204" pitchFamily="18" charset="0"/>
                  </a:rPr>
                  <a:t>U=</a:t>
                </a:r>
                <a:r>
                  <a:rPr lang="en-US" altLang="ja-JP" dirty="0">
                    <a:latin typeface="Cambria Math" panose="02040503050406030204" pitchFamily="18" charset="0"/>
                    <a:ea typeface="Cambria Math" panose="02040503050406030204" pitchFamily="18" charset="0"/>
                  </a:rPr>
                  <a:t> w</a:t>
                </a:r>
                <a:r>
                  <a:rPr lang="ja-JP" altLang="en-US" dirty="0">
                    <a:latin typeface="Cambria Math" panose="02040503050406030204" pitchFamily="18" charset="0"/>
                  </a:rPr>
                  <a:t>・</a:t>
                </a:r>
                <a:r>
                  <a:rPr lang="en-US" altLang="ja-JP" dirty="0">
                    <a:latin typeface="Cambria Math" panose="02040503050406030204" pitchFamily="18" charset="0"/>
                    <a:ea typeface="Cambria Math" panose="02040503050406030204" pitchFamily="18" charset="0"/>
                  </a:rPr>
                  <a:t>E(Rs)+(1-w)Rf </a:t>
                </a:r>
                <a:r>
                  <a:rPr lang="ja-JP" altLang="en-US" dirty="0">
                    <a:latin typeface="Cambria Math" panose="02040503050406030204" pitchFamily="18" charset="0"/>
                  </a:rPr>
                  <a:t>－ </a:t>
                </a:r>
                <a14:m>
                  <m:oMath xmlns:m="http://schemas.openxmlformats.org/officeDocument/2006/math">
                    <m:f>
                      <m:fPr>
                        <m:ctrlPr>
                          <a:rPr lang="en-US" altLang="ja-JP" i="1" smtClean="0">
                            <a:latin typeface="Cambria Math" panose="02040503050406030204" pitchFamily="18" charset="0"/>
                            <a:ea typeface="Cambria Math" panose="02040503050406030204" pitchFamily="18" charset="0"/>
                          </a:rPr>
                        </m:ctrlPr>
                      </m:fPr>
                      <m:num>
                        <m:r>
                          <a:rPr lang="en-US" altLang="ja-JP" b="0" i="1" smtClean="0">
                            <a:latin typeface="Cambria Math" panose="02040503050406030204" pitchFamily="18" charset="0"/>
                            <a:ea typeface="Cambria Math" panose="02040503050406030204" pitchFamily="18" charset="0"/>
                          </a:rPr>
                          <m:t>1</m:t>
                        </m:r>
                      </m:num>
                      <m:den>
                        <m:r>
                          <a:rPr lang="en-US" altLang="ja-JP" b="0" i="1" smtClean="0">
                            <a:latin typeface="Cambria Math" panose="02040503050406030204" pitchFamily="18" charset="0"/>
                            <a:ea typeface="Cambria Math" panose="02040503050406030204" pitchFamily="18" charset="0"/>
                          </a:rPr>
                          <m:t>2</m:t>
                        </m:r>
                      </m:den>
                    </m:f>
                    <m:r>
                      <a:rPr lang="en-US" altLang="ja-JP" i="1">
                        <a:latin typeface="Cambria Math" panose="02040503050406030204" pitchFamily="18" charset="0"/>
                        <a:ea typeface="Cambria Math" panose="02040503050406030204" pitchFamily="18" charset="0"/>
                      </a:rPr>
                      <m:t>∙</m:t>
                    </m:r>
                    <m:r>
                      <a:rPr lang="ja-JP" altLang="en-US" i="1" smtClean="0">
                        <a:latin typeface="Cambria Math" panose="02040503050406030204" pitchFamily="18" charset="0"/>
                        <a:ea typeface="Cambria Math" panose="02040503050406030204" pitchFamily="18" charset="0"/>
                      </a:rPr>
                      <m:t>𝛾</m:t>
                    </m:r>
                    <m:r>
                      <a:rPr lang="ja-JP" altLang="en-US" i="1" smtClean="0">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𝑤</m:t>
                        </m:r>
                      </m:e>
                      <m:sup>
                        <m:r>
                          <a:rPr lang="en-US" altLang="ja-JP" i="1">
                            <a:latin typeface="Cambria Math" panose="02040503050406030204" pitchFamily="18" charset="0"/>
                            <a:ea typeface="Cambria Math" panose="02040503050406030204" pitchFamily="18" charset="0"/>
                          </a:rPr>
                          <m:t>2</m:t>
                        </m:r>
                      </m:sup>
                    </m:sSup>
                    <m:r>
                      <a:rPr lang="en-US" altLang="ja-JP" i="1">
                        <a:latin typeface="Cambria Math" panose="02040503050406030204" pitchFamily="18" charset="0"/>
                        <a:ea typeface="Cambria Math" panose="02040503050406030204" pitchFamily="18" charset="0"/>
                      </a:rPr>
                      <m:t>𝑉𝑎𝑟</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𝑅𝑠</m:t>
                    </m:r>
                    <m:r>
                      <a:rPr lang="en-US" altLang="ja-JP" i="1">
                        <a:latin typeface="Cambria Math" panose="02040503050406030204" pitchFamily="18" charset="0"/>
                        <a:ea typeface="Cambria Math" panose="02040503050406030204" pitchFamily="18" charset="0"/>
                      </a:rPr>
                      <m:t>)</m:t>
                    </m:r>
                  </m:oMath>
                </a14:m>
                <a:endParaRPr lang="en-US" altLang="ja-JP" dirty="0">
                  <a:latin typeface="Cambria Math" panose="02040503050406030204" pitchFamily="18" charset="0"/>
                  <a:ea typeface="Cambria Math" panose="02040503050406030204" pitchFamily="18" charset="0"/>
                </a:endParaRPr>
              </a:p>
            </p:txBody>
          </p:sp>
        </mc:Choice>
        <mc:Fallback xmlns="">
          <p:sp>
            <p:nvSpPr>
              <p:cNvPr id="2" name="テキスト ボックス 1">
                <a:extLst>
                  <a:ext uri="{FF2B5EF4-FFF2-40B4-BE49-F238E27FC236}">
                    <a16:creationId xmlns:a16="http://schemas.microsoft.com/office/drawing/2014/main" id="{9B457100-DD83-AB87-0006-9E88978F2B33}"/>
                  </a:ext>
                </a:extLst>
              </p:cNvPr>
              <p:cNvSpPr txBox="1">
                <a:spLocks noRot="1" noChangeAspect="1" noMove="1" noResize="1" noEditPoints="1" noAdjustHandles="1" noChangeArrowheads="1" noChangeShapeType="1" noTextEdit="1"/>
              </p:cNvSpPr>
              <p:nvPr/>
            </p:nvSpPr>
            <p:spPr>
              <a:xfrm>
                <a:off x="565699" y="1338390"/>
                <a:ext cx="10917382" cy="4915448"/>
              </a:xfrm>
              <a:prstGeom prst="rect">
                <a:avLst/>
              </a:prstGeom>
              <a:blipFill>
                <a:blip r:embed="rId3"/>
                <a:stretch>
                  <a:fillRect l="-503" t="-744" b="-124"/>
                </a:stretch>
              </a:blipFill>
            </p:spPr>
            <p:txBody>
              <a:bodyPr/>
              <a:lstStyle/>
              <a:p>
                <a:r>
                  <a:rPr lang="en-US">
                    <a:noFill/>
                  </a:rPr>
                  <a:t> </a:t>
                </a:r>
              </a:p>
            </p:txBody>
          </p:sp>
        </mc:Fallback>
      </mc:AlternateContent>
      <p:sp>
        <p:nvSpPr>
          <p:cNvPr id="4" name="右中かっこ 3">
            <a:extLst>
              <a:ext uri="{FF2B5EF4-FFF2-40B4-BE49-F238E27FC236}">
                <a16:creationId xmlns:a16="http://schemas.microsoft.com/office/drawing/2014/main" id="{2BEC528A-CCA2-BCE3-A2DF-D9D10CCF6FA3}"/>
              </a:ext>
            </a:extLst>
          </p:cNvPr>
          <p:cNvSpPr/>
          <p:nvPr/>
        </p:nvSpPr>
        <p:spPr>
          <a:xfrm rot="5400000">
            <a:off x="1933281" y="5171695"/>
            <a:ext cx="147780" cy="20042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971B1A3F-124E-6973-D78A-8E9F8EBAE21C}"/>
              </a:ext>
            </a:extLst>
          </p:cNvPr>
          <p:cNvSpPr txBox="1"/>
          <p:nvPr/>
        </p:nvSpPr>
        <p:spPr>
          <a:xfrm>
            <a:off x="1577679" y="6225870"/>
            <a:ext cx="858983" cy="307777"/>
          </a:xfrm>
          <a:prstGeom prst="rect">
            <a:avLst/>
          </a:prstGeom>
          <a:noFill/>
        </p:spPr>
        <p:txBody>
          <a:bodyPr wrap="square" rtlCol="0">
            <a:spAutoFit/>
          </a:bodyPr>
          <a:lstStyle/>
          <a:p>
            <a:r>
              <a:rPr kumimoji="1" lang="en-US" altLang="ja-JP" sz="1400" b="1" dirty="0"/>
              <a:t>=E(</a:t>
            </a:r>
            <a:r>
              <a:rPr lang="en-US" altLang="ja-JP" sz="1400" b="1" dirty="0"/>
              <a:t>Rp</a:t>
            </a:r>
            <a:r>
              <a:rPr kumimoji="1" lang="en-US" altLang="ja-JP" sz="1400" b="1" dirty="0"/>
              <a:t>)</a:t>
            </a:r>
            <a:endParaRPr kumimoji="1" lang="ja-JP" altLang="en-US" sz="1400" b="1" dirty="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62A4CD37-AE3B-425C-C9B5-6BB867EC768C}"/>
                  </a:ext>
                </a:extLst>
              </p:cNvPr>
              <p:cNvSpPr txBox="1"/>
              <p:nvPr/>
            </p:nvSpPr>
            <p:spPr>
              <a:xfrm>
                <a:off x="3982175" y="6256243"/>
                <a:ext cx="1200728" cy="312586"/>
              </a:xfrm>
              <a:prstGeom prst="rect">
                <a:avLst/>
              </a:prstGeom>
              <a:noFill/>
            </p:spPr>
            <p:txBody>
              <a:bodyPr wrap="square" rtlCol="0">
                <a:spAutoFit/>
              </a:bodyPr>
              <a:lstStyle/>
              <a:p>
                <a:r>
                  <a:rPr kumimoji="1" lang="en-US" altLang="ja-JP" sz="1400" b="1" dirty="0"/>
                  <a:t>=</a:t>
                </a:r>
                <a14:m>
                  <m:oMath xmlns:m="http://schemas.openxmlformats.org/officeDocument/2006/math">
                    <m:sSup>
                      <m:sSupPr>
                        <m:ctrlPr>
                          <a:rPr kumimoji="1" lang="en-US" altLang="ja-JP" sz="1400" b="1" i="1" smtClean="0">
                            <a:latin typeface="Cambria Math" panose="02040503050406030204" pitchFamily="18" charset="0"/>
                          </a:rPr>
                        </m:ctrlPr>
                      </m:sSupPr>
                      <m:e>
                        <m:r>
                          <a:rPr kumimoji="1" lang="ja-JP" altLang="en-US" sz="1400" b="1" i="1" smtClean="0">
                            <a:latin typeface="Cambria Math" panose="02040503050406030204" pitchFamily="18" charset="0"/>
                          </a:rPr>
                          <m:t>𝝈</m:t>
                        </m:r>
                      </m:e>
                      <m:sup>
                        <m:r>
                          <a:rPr kumimoji="1" lang="en-US" altLang="ja-JP" sz="1400" b="1" i="1" smtClean="0">
                            <a:latin typeface="Cambria Math" panose="02040503050406030204" pitchFamily="18" charset="0"/>
                          </a:rPr>
                          <m:t>𝟐</m:t>
                        </m:r>
                      </m:sup>
                    </m:sSup>
                  </m:oMath>
                </a14:m>
                <a:r>
                  <a:rPr kumimoji="1" lang="en-US" altLang="ja-JP" sz="1400" b="1" dirty="0"/>
                  <a:t>(Rp)</a:t>
                </a:r>
                <a:endParaRPr kumimoji="1" lang="ja-JP" altLang="en-US" sz="1400" b="1" dirty="0"/>
              </a:p>
            </p:txBody>
          </p:sp>
        </mc:Choice>
        <mc:Fallback xmlns="">
          <p:sp>
            <p:nvSpPr>
              <p:cNvPr id="7" name="テキスト ボックス 6">
                <a:extLst>
                  <a:ext uri="{FF2B5EF4-FFF2-40B4-BE49-F238E27FC236}">
                    <a16:creationId xmlns:a16="http://schemas.microsoft.com/office/drawing/2014/main" id="{62A4CD37-AE3B-425C-C9B5-6BB867EC768C}"/>
                  </a:ext>
                </a:extLst>
              </p:cNvPr>
              <p:cNvSpPr txBox="1">
                <a:spLocks noRot="1" noChangeAspect="1" noMove="1" noResize="1" noEditPoints="1" noAdjustHandles="1" noChangeArrowheads="1" noChangeShapeType="1" noTextEdit="1"/>
              </p:cNvSpPr>
              <p:nvPr/>
            </p:nvSpPr>
            <p:spPr>
              <a:xfrm>
                <a:off x="3982175" y="6256243"/>
                <a:ext cx="1200728" cy="312586"/>
              </a:xfrm>
              <a:prstGeom prst="rect">
                <a:avLst/>
              </a:prstGeom>
              <a:blipFill>
                <a:blip r:embed="rId4"/>
                <a:stretch>
                  <a:fillRect l="-1523" b="-19231"/>
                </a:stretch>
              </a:blipFill>
            </p:spPr>
            <p:txBody>
              <a:bodyPr/>
              <a:lstStyle/>
              <a:p>
                <a:r>
                  <a:rPr lang="en-US">
                    <a:noFill/>
                  </a:rPr>
                  <a:t> </a:t>
                </a:r>
              </a:p>
            </p:txBody>
          </p:sp>
        </mc:Fallback>
      </mc:AlternateContent>
      <p:sp>
        <p:nvSpPr>
          <p:cNvPr id="8" name="右中かっこ 7">
            <a:extLst>
              <a:ext uri="{FF2B5EF4-FFF2-40B4-BE49-F238E27FC236}">
                <a16:creationId xmlns:a16="http://schemas.microsoft.com/office/drawing/2014/main" id="{EED636F6-5341-982B-15E3-79EEC3831934}"/>
              </a:ext>
            </a:extLst>
          </p:cNvPr>
          <p:cNvSpPr/>
          <p:nvPr/>
        </p:nvSpPr>
        <p:spPr>
          <a:xfrm rot="5400000">
            <a:off x="4308696" y="5573477"/>
            <a:ext cx="147780" cy="12007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A5739EFA-BE1F-486D-9EBC-BB74DAC06DC6}"/>
                  </a:ext>
                </a:extLst>
              </p:cNvPr>
              <p:cNvSpPr txBox="1"/>
              <p:nvPr/>
            </p:nvSpPr>
            <p:spPr>
              <a:xfrm>
                <a:off x="565699" y="445464"/>
                <a:ext cx="10917381" cy="776816"/>
              </a:xfrm>
              <a:prstGeom prst="rect">
                <a:avLst/>
              </a:prstGeom>
              <a:noFill/>
            </p:spPr>
            <p:txBody>
              <a:bodyPr wrap="square" rtlCol="0">
                <a:spAutoFit/>
              </a:bodyPr>
              <a:lstStyle/>
              <a:p>
                <a:r>
                  <a:rPr kumimoji="1" lang="ja-JP" altLang="en-US" sz="2400" b="1" dirty="0"/>
                  <a:t>効用関数</a:t>
                </a:r>
                <a:endParaRPr kumimoji="1" lang="en-US" altLang="ja-JP" sz="2400" b="1" dirty="0"/>
              </a:p>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𝑈</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𝑃</m:t>
                              </m:r>
                            </m:sub>
                          </m:sSub>
                        </m:e>
                      </m:d>
                      <m:r>
                        <a:rPr kumimoji="1" lang="en-US" altLang="ja-JP" b="0" i="1" smtClean="0">
                          <a:latin typeface="Cambria Math" panose="02040503050406030204" pitchFamily="18" charset="0"/>
                        </a:rPr>
                        <m:t>−</m:t>
                      </m:r>
                      <m:f>
                        <m:fPr>
                          <m:type m:val="lin"/>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2</m:t>
                          </m:r>
                        </m:den>
                      </m:f>
                      <m:r>
                        <a:rPr kumimoji="1" lang="en-US" altLang="ja-JP" b="0" i="1" smtClean="0">
                          <a:latin typeface="Cambria Math" panose="02040503050406030204" pitchFamily="18" charset="0"/>
                          <a:ea typeface="Cambria Math" panose="02040503050406030204" pitchFamily="18" charset="0"/>
                        </a:rPr>
                        <m:t>∙</m:t>
                      </m:r>
                      <m:r>
                        <a:rPr kumimoji="1" lang="ja-JP" altLang="en-US" b="0" i="1" smtClean="0">
                          <a:latin typeface="Cambria Math" panose="02040503050406030204" pitchFamily="18" charset="0"/>
                          <a:ea typeface="Cambria Math" panose="02040503050406030204" pitchFamily="18" charset="0"/>
                        </a:rPr>
                        <m:t>𝛾</m:t>
                      </m:r>
                      <m:r>
                        <a:rPr kumimoji="1" lang="ja-JP" altLang="en-US" b="0" i="1" smtClean="0">
                          <a:latin typeface="Cambria Math" panose="02040503050406030204" pitchFamily="18" charset="0"/>
                          <a:ea typeface="Cambria Math" panose="02040503050406030204" pitchFamily="18" charset="0"/>
                        </a:rPr>
                        <m:t>∙</m:t>
                      </m:r>
                      <m:sSubSup>
                        <m:sSubSupPr>
                          <m:ctrlPr>
                            <a:rPr kumimoji="1" lang="en-US" altLang="ja-JP" b="0" i="1" smtClean="0">
                              <a:latin typeface="Cambria Math" panose="02040503050406030204" pitchFamily="18" charset="0"/>
                              <a:ea typeface="Cambria Math" panose="02040503050406030204" pitchFamily="18" charset="0"/>
                            </a:rPr>
                          </m:ctrlPr>
                        </m:sSubSupPr>
                        <m:e>
                          <m:r>
                            <a:rPr kumimoji="1" lang="ja-JP" altLang="en-US" b="0" i="1" smtClean="0">
                              <a:latin typeface="Cambria Math" panose="02040503050406030204" pitchFamily="18" charset="0"/>
                              <a:ea typeface="Cambria Math" panose="02040503050406030204" pitchFamily="18" charset="0"/>
                            </a:rPr>
                            <m:t>𝜎</m:t>
                          </m:r>
                        </m:e>
                        <m:sub>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𝑃</m:t>
                              </m:r>
                            </m:sub>
                          </m:sSub>
                        </m:sub>
                        <m:sup>
                          <m:r>
                            <a:rPr kumimoji="1" lang="en-US" altLang="ja-JP" b="0" i="1" smtClean="0">
                              <a:latin typeface="Cambria Math" panose="02040503050406030204" pitchFamily="18" charset="0"/>
                              <a:ea typeface="Cambria Math" panose="02040503050406030204" pitchFamily="18" charset="0"/>
                            </a:rPr>
                            <m:t>2</m:t>
                          </m:r>
                        </m:sup>
                      </m:sSubSup>
                    </m:oMath>
                  </m:oMathPara>
                </a14:m>
                <a:endParaRPr kumimoji="1" lang="en-US" altLang="ja-JP" dirty="0"/>
              </a:p>
            </p:txBody>
          </p:sp>
        </mc:Choice>
        <mc:Fallback xmlns="">
          <p:sp>
            <p:nvSpPr>
              <p:cNvPr id="10" name="テキスト ボックス 9">
                <a:extLst>
                  <a:ext uri="{FF2B5EF4-FFF2-40B4-BE49-F238E27FC236}">
                    <a16:creationId xmlns:a16="http://schemas.microsoft.com/office/drawing/2014/main" id="{A5739EFA-BE1F-486D-9EBC-BB74DAC06DC6}"/>
                  </a:ext>
                </a:extLst>
              </p:cNvPr>
              <p:cNvSpPr txBox="1">
                <a:spLocks noRot="1" noChangeAspect="1" noMove="1" noResize="1" noEditPoints="1" noAdjustHandles="1" noChangeArrowheads="1" noChangeShapeType="1" noTextEdit="1"/>
              </p:cNvSpPr>
              <p:nvPr/>
            </p:nvSpPr>
            <p:spPr>
              <a:xfrm>
                <a:off x="565699" y="445464"/>
                <a:ext cx="10917381" cy="776816"/>
              </a:xfrm>
              <a:prstGeom prst="rect">
                <a:avLst/>
              </a:prstGeom>
              <a:blipFill>
                <a:blip r:embed="rId5"/>
                <a:stretch>
                  <a:fillRect l="-893" t="-7031" b="-79688"/>
                </a:stretch>
              </a:blipFill>
            </p:spPr>
            <p:txBody>
              <a:bodyPr/>
              <a:lstStyle/>
              <a:p>
                <a:r>
                  <a:rPr lang="en-US">
                    <a:noFill/>
                  </a:rPr>
                  <a:t> </a:t>
                </a:r>
              </a:p>
            </p:txBody>
          </p:sp>
        </mc:Fallback>
      </mc:AlternateContent>
      <p:sp>
        <p:nvSpPr>
          <p:cNvPr id="11" name="吹き出し: 角を丸めた四角形 10">
            <a:extLst>
              <a:ext uri="{FF2B5EF4-FFF2-40B4-BE49-F238E27FC236}">
                <a16:creationId xmlns:a16="http://schemas.microsoft.com/office/drawing/2014/main" id="{4F2BDADD-4C64-C485-B68C-4F55C5CC21E2}"/>
              </a:ext>
            </a:extLst>
          </p:cNvPr>
          <p:cNvSpPr/>
          <p:nvPr/>
        </p:nvSpPr>
        <p:spPr>
          <a:xfrm rot="16200000">
            <a:off x="7587529" y="965204"/>
            <a:ext cx="2983833" cy="4133508"/>
          </a:xfrm>
          <a:prstGeom prst="wedgeRoundRectCallout">
            <a:avLst>
              <a:gd name="adj1" fmla="val -42112"/>
              <a:gd name="adj2" fmla="val -12049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A800783-DBFC-A993-D11F-E08907636DE2}"/>
                  </a:ext>
                </a:extLst>
              </p:cNvPr>
              <p:cNvSpPr txBox="1"/>
              <p:nvPr/>
            </p:nvSpPr>
            <p:spPr>
              <a:xfrm>
                <a:off x="7108944" y="2062462"/>
                <a:ext cx="3941002" cy="1938992"/>
              </a:xfrm>
              <a:prstGeom prst="rect">
                <a:avLst/>
              </a:prstGeom>
              <a:noFill/>
            </p:spPr>
            <p:txBody>
              <a:bodyPr wrap="square" rtlCol="0">
                <a:spAutoFit/>
              </a:bodyPr>
              <a:lstStyle/>
              <a:p>
                <a:r>
                  <a:rPr kumimoji="1" lang="ja-JP" altLang="en-US" b="1" u="sng" dirty="0"/>
                  <a:t>分散の性質</a:t>
                </a:r>
                <a:r>
                  <a:rPr kumimoji="1" lang="en-US" altLang="ja-JP" b="1" u="sng" dirty="0"/>
                  <a:t>3</a:t>
                </a:r>
              </a:p>
              <a:p>
                <a:endParaRPr lang="en-US" altLang="ja-JP" sz="1200" dirty="0"/>
              </a:p>
              <a:p>
                <a:r>
                  <a:rPr kumimoji="1" lang="en-US" altLang="ja-JP" sz="1200" dirty="0"/>
                  <a:t>X</a:t>
                </a:r>
                <a:r>
                  <a:rPr kumimoji="1" lang="ja-JP" altLang="en-US" sz="1200" dirty="0"/>
                  <a:t>を確率変数、</a:t>
                </a:r>
                <a:r>
                  <a:rPr kumimoji="1" lang="en-US" altLang="ja-JP" sz="1200" dirty="0" err="1"/>
                  <a:t>a,b</a:t>
                </a:r>
                <a:r>
                  <a:rPr kumimoji="1" lang="ja-JP" altLang="en-US" sz="1200" dirty="0"/>
                  <a:t>を定数とすると以下の式が成り立つ。</a:t>
                </a:r>
                <a:endParaRPr kumimoji="1" lang="en-US" altLang="ja-JP" sz="1200" dirty="0"/>
              </a:p>
              <a:p>
                <a:endParaRPr kumimoji="1" lang="en-US" altLang="ja-JP" sz="1200" dirty="0"/>
              </a:p>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𝑉𝑎𝑟</m:t>
                      </m:r>
                      <m:d>
                        <m:dPr>
                          <m:begChr m:val="["/>
                          <m:endChr m:val="]"/>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𝑎𝑋</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𝑏</m:t>
                          </m:r>
                        </m:e>
                      </m:d>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𝑎</m:t>
                          </m:r>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𝑉𝑎𝑟</m:t>
                      </m:r>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𝑋</m:t>
                      </m:r>
                      <m:r>
                        <a:rPr kumimoji="1" lang="en-US" altLang="ja-JP" b="0" i="1" smtClean="0">
                          <a:latin typeface="Cambria Math" panose="02040503050406030204" pitchFamily="18" charset="0"/>
                        </a:rPr>
                        <m:t>]</m:t>
                      </m:r>
                    </m:oMath>
                  </m:oMathPara>
                </a14:m>
                <a:endParaRPr kumimoji="1" lang="en-US" altLang="ja-JP" dirty="0"/>
              </a:p>
              <a:p>
                <a:endParaRPr lang="en-US" altLang="ja-JP" sz="1200" dirty="0"/>
              </a:p>
              <a:p>
                <a:r>
                  <a:rPr kumimoji="1" lang="en-US" altLang="ja-JP" sz="1200" dirty="0"/>
                  <a:t>※</a:t>
                </a:r>
                <a:r>
                  <a:rPr kumimoji="1" lang="ja-JP" altLang="en-US" sz="1200" dirty="0"/>
                  <a:t>分散は散らばり度合いを表す値であり、定数に散らばりは存在しない。つまり定数の分散は０なので計算に含まれない。</a:t>
                </a:r>
                <a:endParaRPr kumimoji="1" lang="en-US" altLang="ja-JP" sz="1200" dirty="0"/>
              </a:p>
            </p:txBody>
          </p:sp>
        </mc:Choice>
        <mc:Fallback xmlns="">
          <p:sp>
            <p:nvSpPr>
              <p:cNvPr id="12" name="テキスト ボックス 11">
                <a:extLst>
                  <a:ext uri="{FF2B5EF4-FFF2-40B4-BE49-F238E27FC236}">
                    <a16:creationId xmlns:a16="http://schemas.microsoft.com/office/drawing/2014/main" id="{7A800783-DBFC-A993-D11F-E08907636DE2}"/>
                  </a:ext>
                </a:extLst>
              </p:cNvPr>
              <p:cNvSpPr txBox="1">
                <a:spLocks noRot="1" noChangeAspect="1" noMove="1" noResize="1" noEditPoints="1" noAdjustHandles="1" noChangeArrowheads="1" noChangeShapeType="1" noTextEdit="1"/>
              </p:cNvSpPr>
              <p:nvPr/>
            </p:nvSpPr>
            <p:spPr>
              <a:xfrm>
                <a:off x="7108944" y="2062462"/>
                <a:ext cx="3941002" cy="1938992"/>
              </a:xfrm>
              <a:prstGeom prst="rect">
                <a:avLst/>
              </a:prstGeom>
              <a:blipFill>
                <a:blip r:embed="rId6"/>
                <a:stretch>
                  <a:fillRect l="-1236" t="-1572" r="-1546" b="-1572"/>
                </a:stretch>
              </a:blipFill>
            </p:spPr>
            <p:txBody>
              <a:bodyPr/>
              <a:lstStyle/>
              <a:p>
                <a:r>
                  <a:rPr lang="en-US">
                    <a:noFill/>
                  </a:rPr>
                  <a:t> </a:t>
                </a:r>
              </a:p>
            </p:txBody>
          </p:sp>
        </mc:Fallback>
      </mc:AlternateContent>
    </p:spTree>
    <p:extLst>
      <p:ext uri="{BB962C8B-B14F-4D97-AF65-F5344CB8AC3E}">
        <p14:creationId xmlns:p14="http://schemas.microsoft.com/office/powerpoint/2010/main" val="1059264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F395B719-073F-E7E3-EA6D-22A10DF1B11C}"/>
                  </a:ext>
                </a:extLst>
              </p:cNvPr>
              <p:cNvSpPr txBox="1"/>
              <p:nvPr/>
            </p:nvSpPr>
            <p:spPr>
              <a:xfrm>
                <a:off x="503381" y="487218"/>
                <a:ext cx="11185237" cy="2507546"/>
              </a:xfrm>
              <a:prstGeom prst="rect">
                <a:avLst/>
              </a:prstGeom>
              <a:noFill/>
            </p:spPr>
            <p:txBody>
              <a:bodyPr wrap="square" rtlCol="0">
                <a:spAutoFit/>
              </a:bodyPr>
              <a:lstStyle/>
              <a:p>
                <a:r>
                  <a:rPr lang="en-US" altLang="ja-JP" dirty="0"/>
                  <a:t>U= w</a:t>
                </a:r>
                <a:r>
                  <a:rPr lang="ja-JP" altLang="en-US" dirty="0"/>
                  <a:t>・</a:t>
                </a:r>
                <a:r>
                  <a:rPr lang="en-US" altLang="ja-JP" dirty="0"/>
                  <a:t>E(Rs)+(1-w)Rf </a:t>
                </a:r>
                <a:r>
                  <a:rPr lang="ja-JP" altLang="en-US" dirty="0"/>
                  <a:t>－ </a:t>
                </a:r>
                <a14:m>
                  <m:oMath xmlns:m="http://schemas.openxmlformats.org/officeDocument/2006/math">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r>
                      <a:rPr lang="en-US" altLang="ja-JP" i="1">
                        <a:latin typeface="Cambria Math" panose="02040503050406030204" pitchFamily="18" charset="0"/>
                        <a:ea typeface="Cambria Math" panose="02040503050406030204" pitchFamily="18" charset="0"/>
                      </a:rPr>
                      <m:t>∙</m:t>
                    </m:r>
                    <m:r>
                      <a:rPr lang="ja-JP" altLang="en-US" i="1" smtClean="0">
                        <a:latin typeface="Cambria Math" panose="02040503050406030204" pitchFamily="18" charset="0"/>
                        <a:ea typeface="Cambria Math" panose="02040503050406030204" pitchFamily="18" charset="0"/>
                      </a:rPr>
                      <m:t>𝛾</m:t>
                    </m:r>
                    <m:r>
                      <a:rPr lang="ja-JP" altLang="en-US" i="1" smtClean="0">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rPr>
                        </m:ctrlPr>
                      </m:sSupPr>
                      <m:e>
                        <m:r>
                          <a:rPr lang="en-US" altLang="ja-JP" i="1">
                            <a:latin typeface="Cambria Math" panose="02040503050406030204" pitchFamily="18" charset="0"/>
                          </a:rPr>
                          <m:t>𝑤</m:t>
                        </m:r>
                      </m:e>
                      <m:sup>
                        <m:r>
                          <a:rPr lang="en-US" altLang="ja-JP" i="1">
                            <a:latin typeface="Cambria Math" panose="02040503050406030204" pitchFamily="18" charset="0"/>
                          </a:rPr>
                          <m:t>2</m:t>
                        </m:r>
                      </m:sup>
                    </m:sSup>
                    <m:r>
                      <a:rPr lang="en-US" altLang="ja-JP" i="1">
                        <a:latin typeface="Cambria Math" panose="02040503050406030204" pitchFamily="18" charset="0"/>
                      </a:rPr>
                      <m:t>𝑉𝑎𝑟</m:t>
                    </m:r>
                    <m:r>
                      <a:rPr lang="en-US" altLang="ja-JP" i="1">
                        <a:latin typeface="Cambria Math" panose="02040503050406030204" pitchFamily="18" charset="0"/>
                      </a:rPr>
                      <m:t>(</m:t>
                    </m:r>
                    <m:r>
                      <a:rPr lang="en-US" altLang="ja-JP" i="1">
                        <a:latin typeface="Cambria Math" panose="02040503050406030204" pitchFamily="18" charset="0"/>
                      </a:rPr>
                      <m:t>𝑅𝑠</m:t>
                    </m:r>
                    <m:r>
                      <a:rPr lang="en-US" altLang="ja-JP" i="1">
                        <a:latin typeface="Cambria Math" panose="02040503050406030204" pitchFamily="18" charset="0"/>
                      </a:rPr>
                      <m:t>)</m:t>
                    </m:r>
                  </m:oMath>
                </a14:m>
                <a:endParaRPr kumimoji="1" lang="en-US" altLang="ja-JP" dirty="0"/>
              </a:p>
              <a:p>
                <a:r>
                  <a:rPr lang="ja-JP" altLang="en-US" dirty="0"/>
                  <a:t>  </a:t>
                </a:r>
                <a:r>
                  <a:rPr lang="en-US" altLang="ja-JP" dirty="0"/>
                  <a:t>=f(w)</a:t>
                </a:r>
              </a:p>
              <a:p>
                <a:r>
                  <a:rPr lang="ja-JP" altLang="en-US" dirty="0"/>
                  <a:t>と置き、</a:t>
                </a:r>
                <a:r>
                  <a:rPr lang="en-US" altLang="ja-JP" dirty="0"/>
                  <a:t>w</a:t>
                </a:r>
                <a:r>
                  <a:rPr lang="ja-JP" altLang="en-US" dirty="0"/>
                  <a:t>について微分すると以下のようになる。</a:t>
                </a:r>
                <a:endParaRPr lang="en-US" altLang="ja-JP" dirty="0"/>
              </a:p>
              <a:p>
                <a:endParaRPr kumimoji="1" lang="en-US" altLang="ja-JP" dirty="0"/>
              </a:p>
              <a:p>
                <a:pPr/>
                <a14:m>
                  <m:oMathPara xmlns:m="http://schemas.openxmlformats.org/officeDocument/2006/math">
                    <m:oMathParaPr>
                      <m:jc m:val="left"/>
                    </m:oMathParaPr>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𝑓</m:t>
                          </m:r>
                        </m:e>
                        <m:sup>
                          <m:r>
                            <a:rPr kumimoji="1" lang="en-US" altLang="ja-JP" b="0" i="1" smtClean="0">
                              <a:latin typeface="Cambria Math" panose="02040503050406030204" pitchFamily="18" charset="0"/>
                            </a:rPr>
                            <m:t>′</m:t>
                          </m:r>
                        </m:sup>
                      </m:sSup>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𝑤</m:t>
                          </m:r>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𝑅𝑠</m:t>
                          </m:r>
                        </m:e>
                      </m:d>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𝑓</m:t>
                          </m:r>
                        </m:sub>
                      </m:sSub>
                      <m:r>
                        <a:rPr kumimoji="1" lang="en-US" altLang="ja-JP" b="0" i="1" smtClean="0">
                          <a:latin typeface="Cambria Math" panose="02040503050406030204" pitchFamily="18" charset="0"/>
                        </a:rPr>
                        <m:t>−</m:t>
                      </m:r>
                      <m:r>
                        <a:rPr kumimoji="1" lang="ja-JP" altLang="en-US" b="0" i="1" smtClean="0">
                          <a:latin typeface="Cambria Math" panose="02040503050406030204" pitchFamily="18" charset="0"/>
                        </a:rPr>
                        <m:t>𝛾</m:t>
                      </m:r>
                      <m:r>
                        <a:rPr kumimoji="1" lang="ja-JP" altLang="en-US" b="0" i="1" smtClean="0">
                          <a:latin typeface="Cambria Math" panose="02040503050406030204" pitchFamily="18" charset="0"/>
                        </a:rPr>
                        <m:t>∙</m:t>
                      </m:r>
                      <m:r>
                        <a:rPr kumimoji="1" lang="en-US" altLang="ja-JP" b="0" i="1" smtClean="0">
                          <a:latin typeface="Cambria Math" panose="02040503050406030204" pitchFamily="18" charset="0"/>
                        </a:rPr>
                        <m:t>𝑤𝑉𝑎𝑟</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𝑅𝑠</m:t>
                          </m:r>
                        </m:e>
                      </m:d>
                      <m:r>
                        <a:rPr kumimoji="1" lang="en-US" altLang="ja-JP" b="0" i="1" smtClean="0">
                          <a:latin typeface="Cambria Math" panose="02040503050406030204" pitchFamily="18" charset="0"/>
                        </a:rPr>
                        <m:t>=0</m:t>
                      </m:r>
                    </m:oMath>
                  </m:oMathPara>
                </a14:m>
                <a:endParaRPr kumimoji="1" lang="en-US" altLang="ja-JP" b="0" dirty="0"/>
              </a:p>
              <a:p>
                <a:pPr/>
                <a14:m>
                  <m:oMathPara xmlns:m="http://schemas.openxmlformats.org/officeDocument/2006/math">
                    <m:oMathParaPr>
                      <m:jc m:val="left"/>
                    </m:oMathParaPr>
                    <m:oMath xmlns:m="http://schemas.openxmlformats.org/officeDocument/2006/math">
                      <m:r>
                        <a:rPr kumimoji="1" lang="ja-JP" altLang="en-US" i="1" smtClean="0">
                          <a:latin typeface="Cambria Math" panose="02040503050406030204" pitchFamily="18" charset="0"/>
                        </a:rPr>
                        <m:t>𝛾</m:t>
                      </m:r>
                      <m:r>
                        <a:rPr kumimoji="1" lang="ja-JP" altLang="en-US" i="1" smtClean="0">
                          <a:latin typeface="Cambria Math" panose="02040503050406030204" pitchFamily="18" charset="0"/>
                        </a:rPr>
                        <m:t>∙</m:t>
                      </m:r>
                      <m:r>
                        <a:rPr kumimoji="1" lang="en-US" altLang="ja-JP" b="0" i="1" smtClean="0">
                          <a:latin typeface="Cambria Math" panose="02040503050406030204" pitchFamily="18" charset="0"/>
                        </a:rPr>
                        <m:t>𝑤𝑉𝑎𝑟</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𝑠</m:t>
                              </m:r>
                            </m:sub>
                          </m:sSub>
                        </m:e>
                      </m:d>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𝑓</m:t>
                          </m:r>
                        </m:sub>
                      </m:sSub>
                    </m:oMath>
                  </m:oMathPara>
                </a14:m>
                <a:endParaRPr kumimoji="1" lang="en-US" altLang="ja-JP" dirty="0"/>
              </a:p>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ja-JP" altLang="en-US" b="0" i="1" smtClean="0">
                              <a:latin typeface="Cambria Math" panose="02040503050406030204" pitchFamily="18" charset="0"/>
                            </a:rPr>
                            <m:t>𝛾</m:t>
                          </m:r>
                        </m:den>
                      </m:f>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𝐸</m:t>
                          </m:r>
                          <m:d>
                            <m:dPr>
                              <m:ctrlPr>
                                <a:rPr kumimoji="1" lang="en-US" altLang="ja-JP" b="0" i="1" smtClean="0">
                                  <a:latin typeface="Cambria Math" panose="02040503050406030204" pitchFamily="18" charset="0"/>
                                  <a:ea typeface="Cambria Math" panose="02040503050406030204" pitchFamily="18" charset="0"/>
                                </a:rPr>
                              </m:ctrlPr>
                            </m:dPr>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𝑠</m:t>
                                  </m:r>
                                </m:sub>
                              </m:sSub>
                            </m:e>
                          </m:d>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𝑓</m:t>
                              </m:r>
                            </m:sub>
                          </m:sSub>
                        </m:num>
                        <m:den>
                          <m:r>
                            <a:rPr kumimoji="1" lang="en-US" altLang="ja-JP" b="0" i="1" smtClean="0">
                              <a:latin typeface="Cambria Math" panose="02040503050406030204" pitchFamily="18" charset="0"/>
                              <a:ea typeface="Cambria Math" panose="02040503050406030204" pitchFamily="18" charset="0"/>
                            </a:rPr>
                            <m:t>𝑉𝑎𝑟</m:t>
                          </m:r>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𝑠</m:t>
                              </m:r>
                            </m:sub>
                          </m:sSub>
                          <m:r>
                            <a:rPr kumimoji="1" lang="en-US" altLang="ja-JP" b="0" i="1" smtClean="0">
                              <a:latin typeface="Cambria Math" panose="02040503050406030204" pitchFamily="18" charset="0"/>
                              <a:ea typeface="Cambria Math" panose="02040503050406030204" pitchFamily="18" charset="0"/>
                            </a:rPr>
                            <m:t>)</m:t>
                          </m:r>
                        </m:den>
                      </m:f>
                    </m:oMath>
                  </m:oMathPara>
                </a14:m>
                <a:endParaRPr kumimoji="1" lang="ja-JP" altLang="en-US" dirty="0"/>
              </a:p>
            </p:txBody>
          </p:sp>
        </mc:Choice>
        <mc:Fallback xmlns="">
          <p:sp>
            <p:nvSpPr>
              <p:cNvPr id="2" name="テキスト ボックス 1">
                <a:extLst>
                  <a:ext uri="{FF2B5EF4-FFF2-40B4-BE49-F238E27FC236}">
                    <a16:creationId xmlns:a16="http://schemas.microsoft.com/office/drawing/2014/main" id="{F395B719-073F-E7E3-EA6D-22A10DF1B11C}"/>
                  </a:ext>
                </a:extLst>
              </p:cNvPr>
              <p:cNvSpPr txBox="1">
                <a:spLocks noRot="1" noChangeAspect="1" noMove="1" noResize="1" noEditPoints="1" noAdjustHandles="1" noChangeArrowheads="1" noChangeShapeType="1" noTextEdit="1"/>
              </p:cNvSpPr>
              <p:nvPr/>
            </p:nvSpPr>
            <p:spPr>
              <a:xfrm>
                <a:off x="503381" y="487218"/>
                <a:ext cx="11185237" cy="2507546"/>
              </a:xfrm>
              <a:prstGeom prst="rect">
                <a:avLst/>
              </a:prstGeom>
              <a:blipFill>
                <a:blip r:embed="rId2"/>
                <a:stretch>
                  <a:fillRect l="-491"/>
                </a:stretch>
              </a:blipFill>
            </p:spPr>
            <p:txBody>
              <a:bodyPr/>
              <a:lstStyle/>
              <a:p>
                <a:r>
                  <a:rPr lang="en-US">
                    <a:noFill/>
                  </a:rPr>
                  <a:t> </a:t>
                </a:r>
              </a:p>
            </p:txBody>
          </p:sp>
        </mc:Fallback>
      </mc:AlternateContent>
      <p:sp>
        <p:nvSpPr>
          <p:cNvPr id="3" name="右中かっこ 2">
            <a:extLst>
              <a:ext uri="{FF2B5EF4-FFF2-40B4-BE49-F238E27FC236}">
                <a16:creationId xmlns:a16="http://schemas.microsoft.com/office/drawing/2014/main" id="{A37120BD-3553-B961-B5F3-3A7974E8ADA3}"/>
              </a:ext>
            </a:extLst>
          </p:cNvPr>
          <p:cNvSpPr/>
          <p:nvPr/>
        </p:nvSpPr>
        <p:spPr>
          <a:xfrm>
            <a:off x="5948218" y="487218"/>
            <a:ext cx="424873" cy="25075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F3FD8E1C-3AF0-4FE1-8C05-605043A561FC}"/>
              </a:ext>
            </a:extLst>
          </p:cNvPr>
          <p:cNvSpPr txBox="1"/>
          <p:nvPr/>
        </p:nvSpPr>
        <p:spPr>
          <a:xfrm>
            <a:off x="6488545" y="1279325"/>
            <a:ext cx="5200073" cy="923330"/>
          </a:xfrm>
          <a:prstGeom prst="rect">
            <a:avLst/>
          </a:prstGeom>
          <a:noFill/>
        </p:spPr>
        <p:txBody>
          <a:bodyPr wrap="square" rtlCol="0">
            <a:spAutoFit/>
          </a:bodyPr>
          <a:lstStyle/>
          <a:p>
            <a:r>
              <a:rPr lang="en-US" altLang="ja-JP" dirty="0"/>
              <a:t>w</a:t>
            </a:r>
            <a:r>
              <a:rPr kumimoji="1" lang="ja-JP" altLang="en-US" dirty="0"/>
              <a:t>の二次の項の符号がマイナスなので、</a:t>
            </a:r>
            <a:r>
              <a:rPr kumimoji="1" lang="en-US" altLang="ja-JP" dirty="0"/>
              <a:t>w</a:t>
            </a:r>
            <a:r>
              <a:rPr kumimoji="1" lang="ja-JP" altLang="en-US" dirty="0"/>
              <a:t>について微分し</a:t>
            </a:r>
            <a:r>
              <a:rPr kumimoji="1" lang="en-US" altLang="ja-JP" dirty="0"/>
              <a:t>f’(w)</a:t>
            </a:r>
            <a:r>
              <a:rPr kumimoji="1" lang="ja-JP" altLang="en-US" dirty="0"/>
              <a:t>＝０とした時</a:t>
            </a:r>
            <a:r>
              <a:rPr lang="ja-JP" altLang="en-US" dirty="0"/>
              <a:t>の</a:t>
            </a:r>
            <a:r>
              <a:rPr lang="en-US" altLang="ja-JP" dirty="0"/>
              <a:t>w</a:t>
            </a:r>
            <a:r>
              <a:rPr lang="ja-JP" altLang="en-US" dirty="0"/>
              <a:t>で</a:t>
            </a:r>
            <a:r>
              <a:rPr lang="en-US" altLang="ja-JP" dirty="0"/>
              <a:t>U</a:t>
            </a:r>
            <a:r>
              <a:rPr lang="ja-JP" altLang="en-US" dirty="0"/>
              <a:t>が最大値をとることがわかる。</a:t>
            </a:r>
            <a:endParaRPr kumimoji="1" lang="ja-JP" altLang="en-US" dirty="0"/>
          </a:p>
        </p:txBody>
      </p:sp>
      <p:sp>
        <p:nvSpPr>
          <p:cNvPr id="5" name="テキスト ボックス 4">
            <a:extLst>
              <a:ext uri="{FF2B5EF4-FFF2-40B4-BE49-F238E27FC236}">
                <a16:creationId xmlns:a16="http://schemas.microsoft.com/office/drawing/2014/main" id="{F5244C9E-0191-707B-8721-EADE8E48EFEE}"/>
              </a:ext>
            </a:extLst>
          </p:cNvPr>
          <p:cNvSpPr txBox="1"/>
          <p:nvPr/>
        </p:nvSpPr>
        <p:spPr>
          <a:xfrm>
            <a:off x="503381" y="3260348"/>
            <a:ext cx="11185237" cy="646331"/>
          </a:xfrm>
          <a:prstGeom prst="rect">
            <a:avLst/>
          </a:prstGeom>
          <a:noFill/>
        </p:spPr>
        <p:txBody>
          <a:bodyPr wrap="square" rtlCol="0">
            <a:spAutoFit/>
          </a:bodyPr>
          <a:lstStyle/>
          <a:p>
            <a:r>
              <a:rPr lang="ja-JP" altLang="en-US" dirty="0"/>
              <a:t>投資家のリスク回避度とリスク資産のポートフォリオのリターンの分散が大きいほどリスク資産の投資比率が低くなり、無リスク資産の期待超過リターンが大きいほどリスク資産の投資比率が高くなる。</a:t>
            </a:r>
            <a:endParaRPr kumimoji="1" lang="ja-JP" altLang="en-US" dirty="0"/>
          </a:p>
        </p:txBody>
      </p:sp>
    </p:spTree>
    <p:extLst>
      <p:ext uri="{BB962C8B-B14F-4D97-AF65-F5344CB8AC3E}">
        <p14:creationId xmlns:p14="http://schemas.microsoft.com/office/powerpoint/2010/main" val="237310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52ACF4-1A22-CB55-B5FF-ACE28E31A452}"/>
              </a:ext>
            </a:extLst>
          </p:cNvPr>
          <p:cNvPicPr>
            <a:picLocks noChangeAspect="1"/>
          </p:cNvPicPr>
          <p:nvPr/>
        </p:nvPicPr>
        <p:blipFill>
          <a:blip r:embed="rId2"/>
          <a:stretch>
            <a:fillRect/>
          </a:stretch>
        </p:blipFill>
        <p:spPr>
          <a:xfrm>
            <a:off x="478049" y="405023"/>
            <a:ext cx="11235902" cy="493819"/>
          </a:xfrm>
          <a:prstGeom prst="rect">
            <a:avLst/>
          </a:prstGeom>
        </p:spPr>
      </p:pic>
      <p:pic>
        <p:nvPicPr>
          <p:cNvPr id="3" name="図 2">
            <a:extLst>
              <a:ext uri="{FF2B5EF4-FFF2-40B4-BE49-F238E27FC236}">
                <a16:creationId xmlns:a16="http://schemas.microsoft.com/office/drawing/2014/main" id="{D49A72FE-6A43-F559-9CA2-D8B75AE0270A}"/>
              </a:ext>
            </a:extLst>
          </p:cNvPr>
          <p:cNvPicPr>
            <a:picLocks noChangeAspect="1"/>
          </p:cNvPicPr>
          <p:nvPr/>
        </p:nvPicPr>
        <p:blipFill>
          <a:blip r:embed="rId3"/>
          <a:stretch>
            <a:fillRect/>
          </a:stretch>
        </p:blipFill>
        <p:spPr>
          <a:xfrm>
            <a:off x="0" y="898842"/>
            <a:ext cx="6596444" cy="2048434"/>
          </a:xfrm>
          <a:prstGeom prst="rect">
            <a:avLst/>
          </a:prstGeom>
        </p:spPr>
      </p:pic>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62789CD7-F4CB-5EA9-47A2-3AAF2D4CC51A}"/>
                  </a:ext>
                </a:extLst>
              </p:cNvPr>
              <p:cNvSpPr txBox="1"/>
              <p:nvPr/>
            </p:nvSpPr>
            <p:spPr>
              <a:xfrm>
                <a:off x="478049" y="3251200"/>
                <a:ext cx="11235902" cy="3041410"/>
              </a:xfrm>
              <a:prstGeom prst="rect">
                <a:avLst/>
              </a:prstGeom>
              <a:noFill/>
            </p:spPr>
            <p:txBody>
              <a:bodyPr wrap="square" rtlCol="0">
                <a:spAutoFit/>
              </a:bodyPr>
              <a:lstStyle/>
              <a:p>
                <a:pPr algn="ctr"/>
                <a14:m>
                  <m:oMath xmlns:m="http://schemas.openxmlformats.org/officeDocument/2006/math">
                    <m:r>
                      <a:rPr lang="en-US" altLang="ja-JP" b="0" i="1" smtClean="0">
                        <a:latin typeface="Cambria Math" panose="02040503050406030204" pitchFamily="18" charset="0"/>
                      </a:rPr>
                      <m:t>𝑈</m:t>
                    </m:r>
                    <m:r>
                      <a:rPr lang="en-US" altLang="ja-JP" b="0" i="1" smtClean="0">
                        <a:latin typeface="Cambria Math" panose="02040503050406030204" pitchFamily="18" charset="0"/>
                      </a:rPr>
                      <m:t>=</m:t>
                    </m:r>
                    <m:r>
                      <a:rPr lang="en-US" altLang="ja-JP" b="0" i="1" smtClean="0">
                        <a:latin typeface="Cambria Math" panose="02040503050406030204" pitchFamily="18" charset="0"/>
                      </a:rPr>
                      <m:t>𝐸</m:t>
                    </m:r>
                    <m:d>
                      <m:dPr>
                        <m:ctrlPr>
                          <a:rPr lang="en-US" altLang="ja-JP" b="0" i="1" smtClean="0">
                            <a:latin typeface="Cambria Math" panose="02040503050406030204" pitchFamily="18" charset="0"/>
                          </a:rPr>
                        </m:ctrlPr>
                      </m:dPr>
                      <m:e>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𝑅</m:t>
                            </m:r>
                          </m:e>
                          <m:sub>
                            <m:r>
                              <a:rPr lang="en-US" altLang="ja-JP" b="0" i="1" smtClean="0">
                                <a:latin typeface="Cambria Math" panose="02040503050406030204" pitchFamily="18" charset="0"/>
                              </a:rPr>
                              <m:t>𝑃</m:t>
                            </m:r>
                          </m:sub>
                        </m:sSub>
                      </m:e>
                    </m:d>
                    <m:r>
                      <a:rPr lang="en-US" altLang="ja-JP" b="0" i="1" smtClean="0">
                        <a:latin typeface="Cambria Math" panose="02040503050406030204" pitchFamily="18" charset="0"/>
                      </a:rPr>
                      <m:t>−</m:t>
                    </m:r>
                    <m:f>
                      <m:fPr>
                        <m:ctrlPr>
                          <a:rPr lang="en-US" altLang="ja-JP" b="0" i="1" smtClean="0">
                            <a:latin typeface="Cambria Math" panose="02040503050406030204" pitchFamily="18" charset="0"/>
                          </a:rPr>
                        </m:ctrlPr>
                      </m:fPr>
                      <m:num>
                        <m:r>
                          <a:rPr lang="en-US" altLang="ja-JP" b="0" i="1" smtClean="0">
                            <a:latin typeface="Cambria Math" panose="02040503050406030204" pitchFamily="18" charset="0"/>
                          </a:rPr>
                          <m:t>1</m:t>
                        </m:r>
                      </m:num>
                      <m:den>
                        <m:r>
                          <a:rPr lang="en-US" altLang="ja-JP" b="0" i="1" smtClean="0">
                            <a:latin typeface="Cambria Math" panose="02040503050406030204" pitchFamily="18" charset="0"/>
                          </a:rPr>
                          <m:t>2</m:t>
                        </m:r>
                      </m:den>
                    </m:f>
                    <m:r>
                      <a:rPr lang="en-US" altLang="ja-JP" b="0" i="1" smtClean="0">
                        <a:latin typeface="Cambria Math" panose="02040503050406030204" pitchFamily="18" charset="0"/>
                        <a:ea typeface="Cambria Math" panose="02040503050406030204" pitchFamily="18" charset="0"/>
                      </a:rPr>
                      <m:t>∙</m:t>
                    </m:r>
                    <m:r>
                      <a:rPr lang="ja-JP" altLang="en-US" b="0" i="1" smtClean="0">
                        <a:latin typeface="Cambria Math" panose="02040503050406030204" pitchFamily="18" charset="0"/>
                        <a:ea typeface="Cambria Math" panose="02040503050406030204" pitchFamily="18" charset="0"/>
                      </a:rPr>
                      <m:t>𝛾</m:t>
                    </m:r>
                    <m:r>
                      <a:rPr lang="en-US" altLang="ja-JP" i="1">
                        <a:latin typeface="Cambria Math" panose="02040503050406030204" pitchFamily="18" charset="0"/>
                        <a:ea typeface="Cambria Math" panose="02040503050406030204" pitchFamily="18" charset="0"/>
                      </a:rPr>
                      <m:t>∙</m:t>
                    </m:r>
                    <m:sSubSup>
                      <m:sSubSupPr>
                        <m:ctrlPr>
                          <a:rPr lang="en-US" altLang="ja-JP" i="1" smtClean="0">
                            <a:latin typeface="Cambria Math" panose="02040503050406030204" pitchFamily="18" charset="0"/>
                            <a:ea typeface="Cambria Math" panose="02040503050406030204" pitchFamily="18" charset="0"/>
                          </a:rPr>
                        </m:ctrlPr>
                      </m:sSubSupPr>
                      <m:e>
                        <m:r>
                          <a:rPr lang="ja-JP" altLang="en-US" i="1" smtClean="0">
                            <a:latin typeface="Cambria Math" panose="02040503050406030204" pitchFamily="18" charset="0"/>
                            <a:ea typeface="Cambria Math" panose="02040503050406030204" pitchFamily="18" charset="0"/>
                          </a:rPr>
                          <m:t>𝜎</m:t>
                        </m:r>
                      </m:e>
                      <m:sub>
                        <m:r>
                          <a:rPr lang="en-US" altLang="ja-JP" b="0" i="1" smtClean="0">
                            <a:latin typeface="Cambria Math" panose="02040503050406030204" pitchFamily="18" charset="0"/>
                            <a:ea typeface="Cambria Math" panose="02040503050406030204" pitchFamily="18" charset="0"/>
                          </a:rPr>
                          <m:t>𝑅</m:t>
                        </m:r>
                      </m:sub>
                      <m:sup>
                        <m:r>
                          <a:rPr lang="en-US" altLang="ja-JP" b="0" i="1" smtClean="0">
                            <a:latin typeface="Cambria Math" panose="02040503050406030204" pitchFamily="18" charset="0"/>
                            <a:ea typeface="Cambria Math" panose="02040503050406030204" pitchFamily="18" charset="0"/>
                          </a:rPr>
                          <m:t>2</m:t>
                        </m:r>
                      </m:sup>
                    </m:sSubSup>
                  </m:oMath>
                </a14:m>
                <a:r>
                  <a:rPr lang="ja-JP" altLang="en-US" dirty="0"/>
                  <a:t>　</a:t>
                </a:r>
                <a:r>
                  <a:rPr lang="en-US" altLang="ja-JP" sz="1400" dirty="0"/>
                  <a:t>※</a:t>
                </a:r>
                <a:r>
                  <a:rPr lang="ja-JP" altLang="en-US" sz="1400" dirty="0"/>
                  <a:t>リスク回避度</a:t>
                </a:r>
                <a:r>
                  <a:rPr lang="en-US" altLang="ja-JP" sz="1400" dirty="0"/>
                  <a:t>γ</a:t>
                </a:r>
                <a:r>
                  <a:rPr lang="ja-JP" altLang="en-US" sz="1400" dirty="0"/>
                  <a:t>を</a:t>
                </a:r>
                <a:r>
                  <a:rPr lang="en-US" altLang="ja-JP" sz="1400" dirty="0"/>
                  <a:t>0.06</a:t>
                </a:r>
                <a:r>
                  <a:rPr lang="ja-JP" altLang="en-US" sz="1400" dirty="0"/>
                  <a:t>とする</a:t>
                </a:r>
                <a:endParaRPr lang="en-US" altLang="ja-JP" dirty="0"/>
              </a:p>
              <a:p>
                <a:endParaRPr kumimoji="1" lang="en-US" altLang="ja-JP" dirty="0"/>
              </a:p>
              <a:p>
                <a:r>
                  <a:rPr kumimoji="1" lang="ja-JP" altLang="en-US" dirty="0"/>
                  <a:t>資産</a:t>
                </a:r>
                <a:r>
                  <a:rPr kumimoji="1" lang="en-US" altLang="ja-JP" dirty="0"/>
                  <a:t>A</a:t>
                </a:r>
                <a:r>
                  <a:rPr lang="ja-JP" altLang="en-US" dirty="0"/>
                  <a:t>の投資比率を</a:t>
                </a:r>
                <a:r>
                  <a:rPr lang="en-US" altLang="ja-JP" dirty="0"/>
                  <a:t>w</a:t>
                </a:r>
                <a:r>
                  <a:rPr lang="ja-JP" altLang="en-US" dirty="0"/>
                  <a:t>とした時のポートフォリオの期待リターンと分散は次の通りになる。</a:t>
                </a:r>
                <a:endParaRPr lang="en-US" altLang="ja-JP" dirty="0"/>
              </a:p>
              <a:p>
                <a:pPr/>
                <a14:m>
                  <m:oMathPara xmlns:m="http://schemas.openxmlformats.org/officeDocument/2006/math">
                    <m:oMathParaPr>
                      <m:jc m:val="left"/>
                    </m:oMathParaPr>
                    <m:oMath xmlns:m="http://schemas.openxmlformats.org/officeDocument/2006/math">
                      <m:r>
                        <a:rPr kumimoji="1" lang="en-US" altLang="ja-JP" b="0" i="1" smtClean="0">
                          <a:latin typeface="Cambria Math" panose="02040503050406030204" pitchFamily="18" charset="0"/>
                        </a:rPr>
                        <m:t>𝐸</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𝑃</m:t>
                              </m:r>
                            </m:sub>
                          </m:sSub>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𝑤</m:t>
                      </m:r>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𝐸</m:t>
                      </m:r>
                      <m:d>
                        <m:dPr>
                          <m:ctrlPr>
                            <a:rPr kumimoji="1" lang="en-US" altLang="ja-JP" b="0" i="1" smtClean="0">
                              <a:latin typeface="Cambria Math" panose="02040503050406030204" pitchFamily="18" charset="0"/>
                              <a:ea typeface="Cambria Math" panose="02040503050406030204" pitchFamily="18" charset="0"/>
                            </a:rPr>
                          </m:ctrlPr>
                        </m:dPr>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𝐴</m:t>
                              </m:r>
                            </m:sub>
                          </m:sSub>
                        </m:e>
                      </m:d>
                      <m:r>
                        <a:rPr kumimoji="1" lang="en-US" altLang="ja-JP" b="0" i="1" smtClean="0">
                          <a:latin typeface="Cambria Math" panose="02040503050406030204" pitchFamily="18" charset="0"/>
                          <a:ea typeface="Cambria Math" panose="02040503050406030204" pitchFamily="18" charset="0"/>
                        </a:rPr>
                        <m:t>+</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𝑤</m:t>
                          </m:r>
                        </m:e>
                      </m:d>
                      <m:r>
                        <a:rPr kumimoji="1" lang="en-US" altLang="ja-JP" b="0" i="1" smtClean="0">
                          <a:latin typeface="Cambria Math" panose="02040503050406030204" pitchFamily="18" charset="0"/>
                          <a:ea typeface="Cambria Math" panose="02040503050406030204" pitchFamily="18" charset="0"/>
                        </a:rPr>
                        <m:t>𝐸</m:t>
                      </m:r>
                      <m:d>
                        <m:dPr>
                          <m:ctrlPr>
                            <a:rPr kumimoji="1" lang="en-US" altLang="ja-JP" b="0" i="1" smtClean="0">
                              <a:latin typeface="Cambria Math" panose="02040503050406030204" pitchFamily="18" charset="0"/>
                              <a:ea typeface="Cambria Math" panose="02040503050406030204" pitchFamily="18" charset="0"/>
                            </a:rPr>
                          </m:ctrlPr>
                        </m:dPr>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𝐵</m:t>
                              </m:r>
                            </m:sub>
                          </m:sSub>
                        </m:e>
                      </m:d>
                      <m:r>
                        <a:rPr kumimoji="1" lang="en-US" altLang="ja-JP" b="0" i="1" smtClean="0">
                          <a:latin typeface="Cambria Math" panose="02040503050406030204" pitchFamily="18" charset="0"/>
                          <a:ea typeface="Cambria Math" panose="02040503050406030204" pitchFamily="18" charset="0"/>
                        </a:rPr>
                        <m:t>=5</m:t>
                      </m:r>
                      <m:r>
                        <a:rPr kumimoji="1" lang="en-US" altLang="ja-JP" b="0" i="1" smtClean="0">
                          <a:latin typeface="Cambria Math" panose="02040503050406030204" pitchFamily="18" charset="0"/>
                          <a:ea typeface="Cambria Math" panose="02040503050406030204" pitchFamily="18" charset="0"/>
                        </a:rPr>
                        <m:t>𝑤</m:t>
                      </m:r>
                      <m:r>
                        <a:rPr kumimoji="1" lang="en-US" altLang="ja-JP" b="0" i="1" smtClean="0">
                          <a:latin typeface="Cambria Math" panose="02040503050406030204" pitchFamily="18" charset="0"/>
                          <a:ea typeface="Cambria Math" panose="02040503050406030204" pitchFamily="18" charset="0"/>
                        </a:rPr>
                        <m:t>+12</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1−</m:t>
                          </m:r>
                          <m:r>
                            <a:rPr kumimoji="1" lang="en-US" altLang="ja-JP" b="0" i="1" smtClean="0">
                              <a:latin typeface="Cambria Math" panose="02040503050406030204" pitchFamily="18" charset="0"/>
                              <a:ea typeface="Cambria Math" panose="02040503050406030204" pitchFamily="18" charset="0"/>
                            </a:rPr>
                            <m:t>𝑤</m:t>
                          </m:r>
                        </m:e>
                      </m:d>
                      <m:r>
                        <a:rPr kumimoji="1" lang="en-US" altLang="ja-JP" b="0" i="1" smtClean="0">
                          <a:latin typeface="Cambria Math" panose="02040503050406030204" pitchFamily="18" charset="0"/>
                          <a:ea typeface="Cambria Math" panose="02040503050406030204" pitchFamily="18" charset="0"/>
                        </a:rPr>
                        <m:t>=12−7</m:t>
                      </m:r>
                      <m:r>
                        <a:rPr kumimoji="1" lang="en-US" altLang="ja-JP" b="0" i="1" smtClean="0">
                          <a:latin typeface="Cambria Math" panose="02040503050406030204" pitchFamily="18" charset="0"/>
                          <a:ea typeface="Cambria Math" panose="02040503050406030204" pitchFamily="18" charset="0"/>
                        </a:rPr>
                        <m:t>𝑤</m:t>
                      </m:r>
                    </m:oMath>
                  </m:oMathPara>
                </a14:m>
                <a:endParaRPr kumimoji="1" lang="en-US" altLang="ja-JP" b="0" dirty="0">
                  <a:ea typeface="Cambria Math" panose="02040503050406030204" pitchFamily="18" charset="0"/>
                </a:endParaRPr>
              </a:p>
              <a:p>
                <a14:m>
                  <m:oMath xmlns:m="http://schemas.openxmlformats.org/officeDocument/2006/math">
                    <m:r>
                      <a:rPr kumimoji="1" lang="en-US" altLang="ja-JP" b="0" i="1" smtClean="0">
                        <a:latin typeface="Cambria Math" panose="02040503050406030204" pitchFamily="18" charset="0"/>
                      </a:rPr>
                      <m:t>𝑉𝑎𝑟</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𝑃</m:t>
                            </m:r>
                          </m:sub>
                        </m:sSub>
                      </m:e>
                    </m:d>
                    <m:r>
                      <a:rPr kumimoji="1" lang="en-US" altLang="ja-JP" b="0" i="1" smtClean="0">
                        <a:latin typeface="Cambria Math" panose="02040503050406030204" pitchFamily="18" charset="0"/>
                      </a:rPr>
                      <m:t>=</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𝑤</m:t>
                        </m:r>
                      </m:e>
                      <m:sup>
                        <m:r>
                          <a:rPr kumimoji="1" lang="en-US" altLang="ja-JP" b="0" i="1" smtClean="0">
                            <a:latin typeface="Cambria Math" panose="02040503050406030204" pitchFamily="18" charset="0"/>
                          </a:rPr>
                          <m:t>2</m:t>
                        </m:r>
                      </m:sup>
                    </m:sSup>
                    <m:sSup>
                      <m:sSupPr>
                        <m:ctrlPr>
                          <a:rPr kumimoji="1" lang="en-US" altLang="ja-JP" b="0" i="1" smtClean="0">
                            <a:latin typeface="Cambria Math" panose="02040503050406030204" pitchFamily="18" charset="0"/>
                          </a:rPr>
                        </m:ctrlPr>
                      </m:sSupPr>
                      <m:e>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𝜎</m:t>
                            </m:r>
                          </m:e>
                          <m:sub>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𝐴</m:t>
                                </m:r>
                              </m:sub>
                            </m:sSub>
                          </m:sub>
                        </m:sSub>
                      </m:e>
                      <m:sup>
                        <m:r>
                          <a:rPr kumimoji="1" lang="en-US" altLang="ja-JP" b="0" i="1" smtClean="0">
                            <a:latin typeface="Cambria Math" panose="02040503050406030204" pitchFamily="18" charset="0"/>
                          </a:rPr>
                          <m:t>2</m:t>
                        </m:r>
                      </m:sup>
                    </m:sSup>
                    <m:r>
                      <a:rPr kumimoji="1" lang="en-US" altLang="ja-JP" b="0" i="1" smtClean="0">
                        <a:latin typeface="Cambria Math" panose="02040503050406030204" pitchFamily="18" charset="0"/>
                      </a:rPr>
                      <m:t>+2</m:t>
                    </m:r>
                    <m:r>
                      <a:rPr kumimoji="1" lang="en-US" altLang="ja-JP" b="0" i="1" smtClean="0">
                        <a:latin typeface="Cambria Math" panose="02040503050406030204" pitchFamily="18" charset="0"/>
                      </a:rPr>
                      <m:t>𝑤</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1−</m:t>
                        </m:r>
                        <m:r>
                          <a:rPr kumimoji="1" lang="en-US" altLang="ja-JP" b="0" i="1" smtClean="0">
                            <a:latin typeface="Cambria Math" panose="02040503050406030204" pitchFamily="18" charset="0"/>
                          </a:rPr>
                          <m:t>𝑤</m:t>
                        </m:r>
                      </m:e>
                    </m:d>
                    <m:sSub>
                      <m:sSubPr>
                        <m:ctrlPr>
                          <a:rPr kumimoji="1" lang="en-US" altLang="ja-JP" b="0" i="1" smtClean="0">
                            <a:latin typeface="Cambria Math" panose="02040503050406030204" pitchFamily="18" charset="0"/>
                          </a:rPr>
                        </m:ctrlPr>
                      </m:sSubPr>
                      <m:e>
                        <m:r>
                          <a:rPr kumimoji="1" lang="ja-JP" altLang="en-US" b="0" i="1" smtClean="0">
                            <a:latin typeface="Cambria Math" panose="02040503050406030204" pitchFamily="18" charset="0"/>
                          </a:rPr>
                          <m:t>𝜌</m:t>
                        </m:r>
                      </m:e>
                      <m:sub>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𝐴</m:t>
                            </m:r>
                          </m:sub>
                        </m:sSub>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𝐵</m:t>
                            </m:r>
                          </m:sub>
                        </m:sSub>
                      </m:sub>
                    </m:sSub>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ea typeface="Cambria Math" panose="02040503050406030204" pitchFamily="18" charset="0"/>
                          </a:rPr>
                        </m:ctrlPr>
                      </m:sSubPr>
                      <m:e>
                        <m:r>
                          <a:rPr kumimoji="1" lang="ja-JP" altLang="en-US" b="0" i="1" smtClean="0">
                            <a:latin typeface="Cambria Math" panose="02040503050406030204" pitchFamily="18" charset="0"/>
                            <a:ea typeface="Cambria Math" panose="02040503050406030204" pitchFamily="18" charset="0"/>
                          </a:rPr>
                          <m:t>𝜎</m:t>
                        </m:r>
                      </m:e>
                      <m:sub>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𝑅</m:t>
                            </m:r>
                          </m:e>
                          <m:sub>
                            <m:r>
                              <a:rPr kumimoji="1" lang="en-US" altLang="ja-JP" b="0" i="1" smtClean="0">
                                <a:latin typeface="Cambria Math" panose="02040503050406030204" pitchFamily="18" charset="0"/>
                                <a:ea typeface="Cambria Math" panose="02040503050406030204" pitchFamily="18" charset="0"/>
                              </a:rPr>
                              <m:t>𝐴</m:t>
                            </m:r>
                          </m:sub>
                        </m:sSub>
                      </m:sub>
                    </m:sSub>
                    <m:sSub>
                      <m:sSubPr>
                        <m:ctrlPr>
                          <a:rPr lang="en-US" altLang="ja-JP" i="1">
                            <a:latin typeface="Cambria Math" panose="02040503050406030204" pitchFamily="18" charset="0"/>
                            <a:ea typeface="Cambria Math" panose="02040503050406030204" pitchFamily="18" charset="0"/>
                          </a:rPr>
                        </m:ctrlPr>
                      </m:sSubPr>
                      <m:e>
                        <m:r>
                          <a:rPr lang="ja-JP" altLang="en-US" i="1">
                            <a:latin typeface="Cambria Math" panose="02040503050406030204" pitchFamily="18" charset="0"/>
                            <a:ea typeface="Cambria Math" panose="02040503050406030204" pitchFamily="18" charset="0"/>
                          </a:rPr>
                          <m:t>𝜎</m:t>
                        </m:r>
                      </m:e>
                      <m:sub>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𝑅</m:t>
                            </m:r>
                          </m:e>
                          <m:sub>
                            <m:r>
                              <a:rPr lang="en-US" altLang="ja-JP" b="0" i="1" smtClean="0">
                                <a:latin typeface="Cambria Math" panose="02040503050406030204" pitchFamily="18" charset="0"/>
                                <a:ea typeface="Cambria Math" panose="02040503050406030204" pitchFamily="18" charset="0"/>
                              </a:rPr>
                              <m:t>𝐵</m:t>
                            </m:r>
                          </m:sub>
                        </m:sSub>
                      </m:sub>
                    </m:sSub>
                    <m:r>
                      <a:rPr lang="en-US" altLang="ja-JP" b="0" i="1" smtClean="0">
                        <a:latin typeface="Cambria Math" panose="02040503050406030204" pitchFamily="18" charset="0"/>
                        <a:ea typeface="Cambria Math" panose="02040503050406030204" pitchFamily="18" charset="0"/>
                      </a:rPr>
                      <m:t>+</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m:t>
                        </m:r>
                        <m:r>
                          <a:rPr lang="en-US" altLang="ja-JP" b="0" i="1" smtClean="0">
                            <a:latin typeface="Cambria Math" panose="02040503050406030204" pitchFamily="18" charset="0"/>
                            <a:ea typeface="Cambria Math" panose="02040503050406030204" pitchFamily="18" charset="0"/>
                          </a:rPr>
                          <m:t>𝑤</m:t>
                        </m:r>
                        <m:r>
                          <a:rPr lang="en-US" altLang="ja-JP" b="0" i="1" smtClean="0">
                            <a:latin typeface="Cambria Math" panose="02040503050406030204" pitchFamily="18" charset="0"/>
                            <a:ea typeface="Cambria Math" panose="02040503050406030204" pitchFamily="18" charset="0"/>
                          </a:rPr>
                          <m:t>)</m:t>
                        </m:r>
                      </m:e>
                      <m:sup>
                        <m:r>
                          <a:rPr lang="en-US" altLang="ja-JP" b="0" i="1" smtClean="0">
                            <a:latin typeface="Cambria Math" panose="02040503050406030204" pitchFamily="18" charset="0"/>
                            <a:ea typeface="Cambria Math" panose="02040503050406030204" pitchFamily="18" charset="0"/>
                          </a:rPr>
                          <m:t>2</m:t>
                        </m:r>
                      </m:sup>
                    </m:sSup>
                  </m:oMath>
                </a14:m>
                <a:r>
                  <a:rPr lang="en-US" altLang="ja-JP" dirty="0"/>
                  <a:t> </a:t>
                </a:r>
                <a14:m>
                  <m:oMath xmlns:m="http://schemas.openxmlformats.org/officeDocument/2006/math">
                    <m:sSup>
                      <m:sSupPr>
                        <m:ctrlPr>
                          <a:rPr lang="en-US" altLang="ja-JP" i="1">
                            <a:latin typeface="Cambria Math" panose="02040503050406030204" pitchFamily="18" charset="0"/>
                          </a:rPr>
                        </m:ctrlPr>
                      </m:sSupPr>
                      <m:e>
                        <m:sSub>
                          <m:sSubPr>
                            <m:ctrlPr>
                              <a:rPr lang="en-US" altLang="ja-JP" i="1">
                                <a:latin typeface="Cambria Math" panose="02040503050406030204" pitchFamily="18" charset="0"/>
                              </a:rPr>
                            </m:ctrlPr>
                          </m:sSubPr>
                          <m:e>
                            <m:r>
                              <a:rPr lang="ja-JP" altLang="en-US" i="1">
                                <a:latin typeface="Cambria Math" panose="02040503050406030204" pitchFamily="18" charset="0"/>
                              </a:rPr>
                              <m:t>𝜎</m:t>
                            </m:r>
                          </m:e>
                          <m:sub>
                            <m:sSub>
                              <m:sSubPr>
                                <m:ctrlPr>
                                  <a:rPr lang="en-US" altLang="ja-JP" i="1">
                                    <a:latin typeface="Cambria Math" panose="02040503050406030204" pitchFamily="18" charset="0"/>
                                  </a:rPr>
                                </m:ctrlPr>
                              </m:sSubPr>
                              <m:e>
                                <m:r>
                                  <a:rPr lang="en-US" altLang="ja-JP" i="1">
                                    <a:latin typeface="Cambria Math" panose="02040503050406030204" pitchFamily="18" charset="0"/>
                                  </a:rPr>
                                  <m:t>𝑅</m:t>
                                </m:r>
                              </m:e>
                              <m:sub>
                                <m:r>
                                  <a:rPr lang="en-US" altLang="ja-JP" b="0" i="1" smtClean="0">
                                    <a:latin typeface="Cambria Math" panose="02040503050406030204" pitchFamily="18" charset="0"/>
                                  </a:rPr>
                                  <m:t>𝐵</m:t>
                                </m:r>
                              </m:sub>
                            </m:sSub>
                          </m:sub>
                        </m:sSub>
                      </m:e>
                      <m:sup>
                        <m:r>
                          <a:rPr lang="en-US" altLang="ja-JP" i="1">
                            <a:latin typeface="Cambria Math" panose="02040503050406030204" pitchFamily="18" charset="0"/>
                          </a:rPr>
                          <m:t>2</m:t>
                        </m:r>
                      </m:sup>
                    </m:sSup>
                  </m:oMath>
                </a14:m>
                <a:endParaRPr kumimoji="1" lang="en-US" altLang="ja-JP" dirty="0"/>
              </a:p>
              <a:p>
                <a:r>
                  <a:rPr lang="ja-JP" altLang="en-US" dirty="0"/>
                  <a:t>　　　　</a:t>
                </a:r>
                <a14:m>
                  <m:oMath xmlns:m="http://schemas.openxmlformats.org/officeDocument/2006/math">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4</m:t>
                        </m:r>
                      </m:e>
                      <m:sup>
                        <m:r>
                          <a:rPr lang="en-US" altLang="ja-JP" b="0" i="1" smtClean="0">
                            <a:latin typeface="Cambria Math" panose="02040503050406030204" pitchFamily="18" charset="0"/>
                          </a:rPr>
                          <m:t>2</m:t>
                        </m:r>
                      </m:sup>
                    </m:sSup>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+2</m:t>
                    </m:r>
                    <m:r>
                      <a:rPr lang="en-US" altLang="ja-JP" b="0" i="1" smtClean="0">
                        <a:latin typeface="Cambria Math" panose="02040503050406030204" pitchFamily="18" charset="0"/>
                      </a:rPr>
                      <m:t>𝑤</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1−</m:t>
                        </m:r>
                        <m:r>
                          <a:rPr lang="en-US" altLang="ja-JP" b="0" i="1" smtClean="0">
                            <a:latin typeface="Cambria Math" panose="02040503050406030204" pitchFamily="18" charset="0"/>
                          </a:rPr>
                          <m:t>𝑤</m:t>
                        </m:r>
                      </m:e>
                    </m:d>
                    <m:r>
                      <a:rPr lang="en-US" altLang="ja-JP" b="0" i="1" smtClean="0">
                        <a:latin typeface="Cambria Math" panose="02040503050406030204" pitchFamily="18" charset="0"/>
                        <a:ea typeface="Cambria Math" panose="02040503050406030204" pitchFamily="18" charset="0"/>
                      </a:rPr>
                      <m:t>∙</m:t>
                    </m:r>
                    <m:d>
                      <m:dPr>
                        <m:ctrlPr>
                          <a:rPr lang="en-US" altLang="ja-JP" b="0" i="1" smtClean="0">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−0.1</m:t>
                        </m:r>
                      </m:e>
                    </m:d>
                    <m:r>
                      <a:rPr lang="en-US" altLang="ja-JP" b="0" i="1" smtClean="0">
                        <a:latin typeface="Cambria Math" panose="02040503050406030204" pitchFamily="18" charset="0"/>
                        <a:ea typeface="Cambria Math" panose="02040503050406030204" pitchFamily="18" charset="0"/>
                      </a:rPr>
                      <m:t>∙4∙15+</m:t>
                    </m:r>
                    <m:sSup>
                      <m:sSupPr>
                        <m:ctrlPr>
                          <a:rPr lang="en-US" altLang="ja-JP" b="0" i="1" smtClean="0">
                            <a:latin typeface="Cambria Math" panose="02040503050406030204" pitchFamily="18" charset="0"/>
                            <a:ea typeface="Cambria Math" panose="02040503050406030204" pitchFamily="18" charset="0"/>
                          </a:rPr>
                        </m:ctrlPr>
                      </m:sSupPr>
                      <m:e>
                        <m:r>
                          <a:rPr lang="en-US" altLang="ja-JP" b="0" i="1" smtClean="0">
                            <a:latin typeface="Cambria Math" panose="02040503050406030204" pitchFamily="18" charset="0"/>
                            <a:ea typeface="Cambria Math" panose="02040503050406030204" pitchFamily="18" charset="0"/>
                          </a:rPr>
                          <m:t>15</m:t>
                        </m:r>
                      </m:e>
                      <m:sup>
                        <m:r>
                          <a:rPr lang="en-US" altLang="ja-JP" b="0" i="1" smtClean="0">
                            <a:latin typeface="Cambria Math" panose="02040503050406030204" pitchFamily="18" charset="0"/>
                            <a:ea typeface="Cambria Math" panose="02040503050406030204" pitchFamily="18" charset="0"/>
                          </a:rPr>
                          <m:t>2</m:t>
                        </m:r>
                      </m:sup>
                    </m:sSup>
                    <m:sSup>
                      <m:sSupPr>
                        <m:ctrlPr>
                          <a:rPr lang="en-US" altLang="ja-JP" b="0" i="1" smtClean="0">
                            <a:latin typeface="Cambria Math" panose="02040503050406030204" pitchFamily="18" charset="0"/>
                            <a:ea typeface="Cambria Math" panose="02040503050406030204" pitchFamily="18" charset="0"/>
                          </a:rPr>
                        </m:ctrlPr>
                      </m:sSupPr>
                      <m:e>
                        <m:d>
                          <m:dPr>
                            <m:ctrlPr>
                              <a:rPr lang="en-US" altLang="ja-JP" b="0" i="1" smtClean="0">
                                <a:latin typeface="Cambria Math" panose="02040503050406030204" pitchFamily="18" charset="0"/>
                                <a:ea typeface="Cambria Math" panose="02040503050406030204" pitchFamily="18" charset="0"/>
                              </a:rPr>
                            </m:ctrlPr>
                          </m:dPr>
                          <m:e>
                            <m:r>
                              <a:rPr lang="en-US" altLang="ja-JP" b="0" i="1" smtClean="0">
                                <a:latin typeface="Cambria Math" panose="02040503050406030204" pitchFamily="18" charset="0"/>
                                <a:ea typeface="Cambria Math" panose="02040503050406030204" pitchFamily="18" charset="0"/>
                              </a:rPr>
                              <m:t>1−</m:t>
                            </m:r>
                            <m:r>
                              <a:rPr lang="en-US" altLang="ja-JP" b="0" i="1" smtClean="0">
                                <a:latin typeface="Cambria Math" panose="02040503050406030204" pitchFamily="18" charset="0"/>
                                <a:ea typeface="Cambria Math" panose="02040503050406030204" pitchFamily="18" charset="0"/>
                              </a:rPr>
                              <m:t>𝑤</m:t>
                            </m:r>
                          </m:e>
                        </m:d>
                      </m:e>
                      <m:sup>
                        <m:r>
                          <a:rPr lang="en-US" altLang="ja-JP" b="0" i="1" smtClean="0">
                            <a:latin typeface="Cambria Math" panose="02040503050406030204" pitchFamily="18" charset="0"/>
                            <a:ea typeface="Cambria Math" panose="02040503050406030204" pitchFamily="18" charset="0"/>
                          </a:rPr>
                          <m:t>2</m:t>
                        </m:r>
                      </m:sup>
                    </m:sSup>
                  </m:oMath>
                </a14:m>
                <a:endParaRPr lang="en-US" altLang="ja-JP" b="0" dirty="0">
                  <a:ea typeface="Cambria Math" panose="02040503050406030204" pitchFamily="18" charset="0"/>
                </a:endParaRPr>
              </a:p>
              <a:p>
                <a:r>
                  <a:rPr lang="ja-JP" altLang="en-US" b="0" dirty="0"/>
                  <a:t>　　　　</a:t>
                </a:r>
                <a14:m>
                  <m:oMath xmlns:m="http://schemas.openxmlformats.org/officeDocument/2006/math">
                    <m:r>
                      <a:rPr lang="en-US" altLang="ja-JP" b="0" i="1" smtClean="0">
                        <a:latin typeface="Cambria Math" panose="02040503050406030204" pitchFamily="18" charset="0"/>
                      </a:rPr>
                      <m:t>=16</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−12</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𝑤</m:t>
                        </m:r>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e>
                    </m:d>
                    <m:r>
                      <a:rPr lang="en-US" altLang="ja-JP" b="0" i="1" smtClean="0">
                        <a:latin typeface="Cambria Math" panose="02040503050406030204" pitchFamily="18" charset="0"/>
                      </a:rPr>
                      <m:t>+225</m:t>
                    </m:r>
                    <m:d>
                      <m:dPr>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1−2</m:t>
                        </m:r>
                        <m:r>
                          <a:rPr lang="en-US" altLang="ja-JP" b="0" i="1" smtClean="0">
                            <a:latin typeface="Cambria Math" panose="02040503050406030204" pitchFamily="18" charset="0"/>
                          </a:rPr>
                          <m:t>𝑤</m:t>
                        </m:r>
                        <m:r>
                          <a:rPr lang="en-US" altLang="ja-JP" b="0" i="1" smtClean="0">
                            <a:latin typeface="Cambria Math" panose="02040503050406030204" pitchFamily="18" charset="0"/>
                          </a:rPr>
                          <m:t>+</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e>
                    </m:d>
                  </m:oMath>
                </a14:m>
                <a:endParaRPr lang="en-US" altLang="ja-JP" b="0" dirty="0"/>
              </a:p>
              <a:p>
                <a:r>
                  <a:rPr lang="ja-JP" altLang="en-US" b="0" dirty="0"/>
                  <a:t>　　　　</a:t>
                </a:r>
                <a14:m>
                  <m:oMath xmlns:m="http://schemas.openxmlformats.org/officeDocument/2006/math">
                    <m:r>
                      <a:rPr lang="en-US" altLang="ja-JP" b="0" i="1" smtClean="0">
                        <a:latin typeface="Cambria Math" panose="02040503050406030204" pitchFamily="18" charset="0"/>
                      </a:rPr>
                      <m:t>=253</m:t>
                    </m:r>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𝑤</m:t>
                        </m:r>
                      </m:e>
                      <m:sup>
                        <m:r>
                          <a:rPr lang="en-US" altLang="ja-JP" b="0" i="1" smtClean="0">
                            <a:latin typeface="Cambria Math" panose="02040503050406030204" pitchFamily="18" charset="0"/>
                          </a:rPr>
                          <m:t>2</m:t>
                        </m:r>
                      </m:sup>
                    </m:sSup>
                    <m:r>
                      <a:rPr lang="en-US" altLang="ja-JP" b="0" i="1" smtClean="0">
                        <a:latin typeface="Cambria Math" panose="02040503050406030204" pitchFamily="18" charset="0"/>
                      </a:rPr>
                      <m:t>−462</m:t>
                    </m:r>
                    <m:r>
                      <a:rPr lang="en-US" altLang="ja-JP" b="0" i="1" smtClean="0">
                        <a:latin typeface="Cambria Math" panose="02040503050406030204" pitchFamily="18" charset="0"/>
                      </a:rPr>
                      <m:t>𝑤</m:t>
                    </m:r>
                    <m:r>
                      <a:rPr lang="en-US" altLang="ja-JP" b="0" i="1" smtClean="0">
                        <a:latin typeface="Cambria Math" panose="02040503050406030204" pitchFamily="18" charset="0"/>
                      </a:rPr>
                      <m:t>+225</m:t>
                    </m:r>
                  </m:oMath>
                </a14:m>
                <a:endParaRPr lang="en-US" altLang="ja-JP" b="0" dirty="0"/>
              </a:p>
              <a:p>
                <a:endParaRPr lang="en-US" altLang="ja-JP" b="0" dirty="0"/>
              </a:p>
              <a:p>
                <a:r>
                  <a:rPr lang="ja-JP" altLang="en-US" dirty="0"/>
                  <a:t>この</a:t>
                </a:r>
                <a:r>
                  <a:rPr lang="en-US" altLang="ja-JP" dirty="0"/>
                  <a:t>2</a:t>
                </a:r>
                <a:r>
                  <a:rPr lang="ja-JP" altLang="en-US" dirty="0"/>
                  <a:t>式を効用関数の式に代入し、資産</a:t>
                </a:r>
                <a:r>
                  <a:rPr lang="en-US" altLang="ja-JP" dirty="0"/>
                  <a:t>A </a:t>
                </a:r>
                <a:r>
                  <a:rPr lang="ja-JP" altLang="en-US" dirty="0"/>
                  <a:t>の投資比率</a:t>
                </a:r>
                <a:r>
                  <a:rPr lang="en-US" altLang="ja-JP" dirty="0"/>
                  <a:t>w</a:t>
                </a:r>
                <a:r>
                  <a:rPr lang="ja-JP" altLang="en-US" dirty="0"/>
                  <a:t>の二次関数として</a:t>
                </a:r>
                <a:r>
                  <a:rPr lang="en-US" altLang="ja-JP" dirty="0"/>
                  <a:t>w</a:t>
                </a:r>
                <a:r>
                  <a:rPr lang="ja-JP" altLang="en-US" dirty="0"/>
                  <a:t>で微分した結果をゼロとして解く</a:t>
                </a:r>
                <a:endParaRPr lang="en-US" altLang="ja-JP" dirty="0"/>
              </a:p>
            </p:txBody>
          </p:sp>
        </mc:Choice>
        <mc:Fallback xmlns="">
          <p:sp>
            <p:nvSpPr>
              <p:cNvPr id="4" name="テキスト ボックス 3">
                <a:extLst>
                  <a:ext uri="{FF2B5EF4-FFF2-40B4-BE49-F238E27FC236}">
                    <a16:creationId xmlns:a16="http://schemas.microsoft.com/office/drawing/2014/main" id="{62789CD7-F4CB-5EA9-47A2-3AAF2D4CC51A}"/>
                  </a:ext>
                </a:extLst>
              </p:cNvPr>
              <p:cNvSpPr txBox="1">
                <a:spLocks noRot="1" noChangeAspect="1" noMove="1" noResize="1" noEditPoints="1" noAdjustHandles="1" noChangeArrowheads="1" noChangeShapeType="1" noTextEdit="1"/>
              </p:cNvSpPr>
              <p:nvPr/>
            </p:nvSpPr>
            <p:spPr>
              <a:xfrm>
                <a:off x="478049" y="3251200"/>
                <a:ext cx="11235902" cy="3041410"/>
              </a:xfrm>
              <a:prstGeom prst="rect">
                <a:avLst/>
              </a:prstGeom>
              <a:blipFill>
                <a:blip r:embed="rId4"/>
                <a:stretch>
                  <a:fillRect l="-434" b="-1202"/>
                </a:stretch>
              </a:blipFill>
            </p:spPr>
            <p:txBody>
              <a:bodyPr/>
              <a:lstStyle/>
              <a:p>
                <a:r>
                  <a:rPr lang="en-US">
                    <a:noFill/>
                  </a:rPr>
                  <a:t> </a:t>
                </a:r>
              </a:p>
            </p:txBody>
          </p:sp>
        </mc:Fallback>
      </mc:AlternateContent>
    </p:spTree>
    <p:extLst>
      <p:ext uri="{BB962C8B-B14F-4D97-AF65-F5344CB8AC3E}">
        <p14:creationId xmlns:p14="http://schemas.microsoft.com/office/powerpoint/2010/main" val="227352722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28406</TotalTime>
  <Words>7062</Words>
  <Application>Microsoft Office PowerPoint</Application>
  <PresentationFormat>ワイド画面</PresentationFormat>
  <Paragraphs>643</Paragraphs>
  <Slides>44</Slides>
  <Notes>9</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44</vt:i4>
      </vt:variant>
    </vt:vector>
  </HeadingPairs>
  <TitlesOfParts>
    <vt:vector size="54" baseType="lpstr">
      <vt:lpstr>-apple-system</vt:lpstr>
      <vt:lpstr>Hiragino Kaku Gothic ProN</vt:lpstr>
      <vt:lpstr>ヒラギノ角ゴ Pro W3</vt:lpstr>
      <vt:lpstr>游ゴシック</vt:lpstr>
      <vt:lpstr>游ゴシック</vt:lpstr>
      <vt:lpstr>游ゴシック Light</vt:lpstr>
      <vt:lpstr>游明朝</vt:lpstr>
      <vt:lpstr>Arial</vt:lpstr>
      <vt:lpstr>Cambria Math</vt:lpstr>
      <vt:lpstr>Office テーマ</vt:lpstr>
      <vt:lpstr>卒業レポート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補論　アクティブリターン・トラッキングエラー・IR（インフォメーション・レシオ）・決定係数</vt:lpstr>
      <vt:lpstr>２.トラッキングエラー</vt:lpstr>
      <vt:lpstr>３.インフォメーション・レシオ</vt:lpstr>
      <vt:lpstr>PowerPoint プレゼンテーション</vt:lpstr>
      <vt:lpstr>PowerPoint プレゼンテーション</vt:lpstr>
      <vt:lpstr>インフォメーションレシオの事後的な計算と仮説検定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卒レポ </dc:title>
  <dc:creator>岡田 奈桜</dc:creator>
  <cp:lastModifiedBy>岡田 奈桜</cp:lastModifiedBy>
  <cp:revision>12</cp:revision>
  <dcterms:created xsi:type="dcterms:W3CDTF">2023-09-25T04:22:49Z</dcterms:created>
  <dcterms:modified xsi:type="dcterms:W3CDTF">2023-12-17T01:28:06Z</dcterms:modified>
</cp:coreProperties>
</file>